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2" r:id="rId3"/>
    <p:sldId id="259" r:id="rId4"/>
    <p:sldId id="257" r:id="rId5"/>
    <p:sldId id="261" r:id="rId6"/>
    <p:sldId id="270" r:id="rId7"/>
    <p:sldId id="274" r:id="rId8"/>
    <p:sldId id="264" r:id="rId9"/>
    <p:sldId id="266" r:id="rId10"/>
    <p:sldId id="271" r:id="rId11"/>
    <p:sldId id="262" r:id="rId12"/>
    <p:sldId id="263" r:id="rId13"/>
    <p:sldId id="260" r:id="rId14"/>
    <p:sldId id="269" r:id="rId15"/>
    <p:sldId id="267" r:id="rId16"/>
    <p:sldId id="268" r:id="rId17"/>
    <p:sldId id="265"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44BFAF-469B-4544-9879-95D5D73D16AB}" v="624" dt="2024-01-17T01:30:16.677"/>
    <p1510:client id="{5F87FE8D-7166-4CAA-A1DE-E628BB1D5B7D}" v="333" dt="2024-01-17T02:01:33.7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463C539-1DBE-5CDA-DC85-B8A47F5EF677}"/>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endParaRPr lang="en-US"/>
          </a:p>
        </p:txBody>
      </p:sp>
      <p:sp>
        <p:nvSpPr>
          <p:cNvPr id="3" name="Alt Başlık 2">
            <a:extLst>
              <a:ext uri="{FF2B5EF4-FFF2-40B4-BE49-F238E27FC236}">
                <a16:creationId xmlns:a16="http://schemas.microsoft.com/office/drawing/2014/main" id="{27602280-CDF5-F8BC-3AF2-94E458754E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a:p>
        </p:txBody>
      </p:sp>
      <p:sp>
        <p:nvSpPr>
          <p:cNvPr id="4" name="Veri Yer Tutucusu 3">
            <a:extLst>
              <a:ext uri="{FF2B5EF4-FFF2-40B4-BE49-F238E27FC236}">
                <a16:creationId xmlns:a16="http://schemas.microsoft.com/office/drawing/2014/main" id="{F2B3D705-3784-F1F9-3989-50CFD416096E}"/>
              </a:ext>
            </a:extLst>
          </p:cNvPr>
          <p:cNvSpPr>
            <a:spLocks noGrp="1"/>
          </p:cNvSpPr>
          <p:nvPr>
            <p:ph type="dt" sz="half" idx="10"/>
          </p:nvPr>
        </p:nvSpPr>
        <p:spPr/>
        <p:txBody>
          <a:bodyPr/>
          <a:lstStyle/>
          <a:p>
            <a:fld id="{EB07C515-2066-4B64-82D2-F47EF2C6847B}" type="datetimeFigureOut">
              <a:rPr lang="en-US" smtClean="0"/>
              <a:t>1/16/2024</a:t>
            </a:fld>
            <a:endParaRPr lang="en-US"/>
          </a:p>
        </p:txBody>
      </p:sp>
      <p:sp>
        <p:nvSpPr>
          <p:cNvPr id="5" name="Alt Bilgi Yer Tutucusu 4">
            <a:extLst>
              <a:ext uri="{FF2B5EF4-FFF2-40B4-BE49-F238E27FC236}">
                <a16:creationId xmlns:a16="http://schemas.microsoft.com/office/drawing/2014/main" id="{1D916B93-3E2D-5E67-46C3-ED7A6EE8F0C1}"/>
              </a:ext>
            </a:extLst>
          </p:cNvPr>
          <p:cNvSpPr>
            <a:spLocks noGrp="1"/>
          </p:cNvSpPr>
          <p:nvPr>
            <p:ph type="ftr" sz="quarter" idx="11"/>
          </p:nvPr>
        </p:nvSpPr>
        <p:spPr/>
        <p:txBody>
          <a:bodyPr/>
          <a:lstStyle/>
          <a:p>
            <a:endParaRPr lang="en-US"/>
          </a:p>
        </p:txBody>
      </p:sp>
      <p:sp>
        <p:nvSpPr>
          <p:cNvPr id="6" name="Slayt Numarası Yer Tutucusu 5">
            <a:extLst>
              <a:ext uri="{FF2B5EF4-FFF2-40B4-BE49-F238E27FC236}">
                <a16:creationId xmlns:a16="http://schemas.microsoft.com/office/drawing/2014/main" id="{4CC4B141-8954-666A-822C-A5B64C28104D}"/>
              </a:ext>
            </a:extLst>
          </p:cNvPr>
          <p:cNvSpPr>
            <a:spLocks noGrp="1"/>
          </p:cNvSpPr>
          <p:nvPr>
            <p:ph type="sldNum" sz="quarter" idx="12"/>
          </p:nvPr>
        </p:nvSpPr>
        <p:spPr/>
        <p:txBody>
          <a:bodyPr/>
          <a:lstStyle/>
          <a:p>
            <a:fld id="{59961D07-8E23-4B2A-96DA-B3CAB91F046A}" type="slidenum">
              <a:rPr lang="en-US" smtClean="0"/>
              <a:t>‹#›</a:t>
            </a:fld>
            <a:endParaRPr lang="en-US"/>
          </a:p>
        </p:txBody>
      </p:sp>
    </p:spTree>
    <p:extLst>
      <p:ext uri="{BB962C8B-B14F-4D97-AF65-F5344CB8AC3E}">
        <p14:creationId xmlns:p14="http://schemas.microsoft.com/office/powerpoint/2010/main" val="670271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7EB910A-BA07-0793-1457-A63D05EF3690}"/>
              </a:ext>
            </a:extLst>
          </p:cNvPr>
          <p:cNvSpPr>
            <a:spLocks noGrp="1"/>
          </p:cNvSpPr>
          <p:nvPr>
            <p:ph type="title"/>
          </p:nvPr>
        </p:nvSpPr>
        <p:spPr/>
        <p:txBody>
          <a:bodyPr/>
          <a:lstStyle/>
          <a:p>
            <a:r>
              <a:rPr lang="tr-TR"/>
              <a:t>Asıl başlık stilini düzenlemek için tıklayın</a:t>
            </a:r>
            <a:endParaRPr lang="en-US"/>
          </a:p>
        </p:txBody>
      </p:sp>
      <p:sp>
        <p:nvSpPr>
          <p:cNvPr id="3" name="Dikey Metin Yer Tutucusu 2">
            <a:extLst>
              <a:ext uri="{FF2B5EF4-FFF2-40B4-BE49-F238E27FC236}">
                <a16:creationId xmlns:a16="http://schemas.microsoft.com/office/drawing/2014/main" id="{2A67AAF9-C78B-C1AE-E3E1-B69D9E81674F}"/>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Veri Yer Tutucusu 3">
            <a:extLst>
              <a:ext uri="{FF2B5EF4-FFF2-40B4-BE49-F238E27FC236}">
                <a16:creationId xmlns:a16="http://schemas.microsoft.com/office/drawing/2014/main" id="{037A52FD-78C0-B30E-174C-D73AD1E22AAE}"/>
              </a:ext>
            </a:extLst>
          </p:cNvPr>
          <p:cNvSpPr>
            <a:spLocks noGrp="1"/>
          </p:cNvSpPr>
          <p:nvPr>
            <p:ph type="dt" sz="half" idx="10"/>
          </p:nvPr>
        </p:nvSpPr>
        <p:spPr/>
        <p:txBody>
          <a:bodyPr/>
          <a:lstStyle/>
          <a:p>
            <a:fld id="{EB07C515-2066-4B64-82D2-F47EF2C6847B}" type="datetimeFigureOut">
              <a:rPr lang="en-US" smtClean="0"/>
              <a:t>1/16/2024</a:t>
            </a:fld>
            <a:endParaRPr lang="en-US"/>
          </a:p>
        </p:txBody>
      </p:sp>
      <p:sp>
        <p:nvSpPr>
          <p:cNvPr id="5" name="Alt Bilgi Yer Tutucusu 4">
            <a:extLst>
              <a:ext uri="{FF2B5EF4-FFF2-40B4-BE49-F238E27FC236}">
                <a16:creationId xmlns:a16="http://schemas.microsoft.com/office/drawing/2014/main" id="{CBD9188E-F26E-E597-E39A-EEA9453BDCF6}"/>
              </a:ext>
            </a:extLst>
          </p:cNvPr>
          <p:cNvSpPr>
            <a:spLocks noGrp="1"/>
          </p:cNvSpPr>
          <p:nvPr>
            <p:ph type="ftr" sz="quarter" idx="11"/>
          </p:nvPr>
        </p:nvSpPr>
        <p:spPr/>
        <p:txBody>
          <a:bodyPr/>
          <a:lstStyle/>
          <a:p>
            <a:endParaRPr lang="en-US"/>
          </a:p>
        </p:txBody>
      </p:sp>
      <p:sp>
        <p:nvSpPr>
          <p:cNvPr id="6" name="Slayt Numarası Yer Tutucusu 5">
            <a:extLst>
              <a:ext uri="{FF2B5EF4-FFF2-40B4-BE49-F238E27FC236}">
                <a16:creationId xmlns:a16="http://schemas.microsoft.com/office/drawing/2014/main" id="{3DAA2DD3-00CD-3880-1016-C3F44CCA04A0}"/>
              </a:ext>
            </a:extLst>
          </p:cNvPr>
          <p:cNvSpPr>
            <a:spLocks noGrp="1"/>
          </p:cNvSpPr>
          <p:nvPr>
            <p:ph type="sldNum" sz="quarter" idx="12"/>
          </p:nvPr>
        </p:nvSpPr>
        <p:spPr/>
        <p:txBody>
          <a:bodyPr/>
          <a:lstStyle/>
          <a:p>
            <a:fld id="{59961D07-8E23-4B2A-96DA-B3CAB91F046A}" type="slidenum">
              <a:rPr lang="en-US" smtClean="0"/>
              <a:t>‹#›</a:t>
            </a:fld>
            <a:endParaRPr lang="en-US"/>
          </a:p>
        </p:txBody>
      </p:sp>
    </p:spTree>
    <p:extLst>
      <p:ext uri="{BB962C8B-B14F-4D97-AF65-F5344CB8AC3E}">
        <p14:creationId xmlns:p14="http://schemas.microsoft.com/office/powerpoint/2010/main" val="4143716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4A47CA63-82E3-2CAB-26B9-28EE390D7F7D}"/>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endParaRPr lang="en-US"/>
          </a:p>
        </p:txBody>
      </p:sp>
      <p:sp>
        <p:nvSpPr>
          <p:cNvPr id="3" name="Dikey Metin Yer Tutucusu 2">
            <a:extLst>
              <a:ext uri="{FF2B5EF4-FFF2-40B4-BE49-F238E27FC236}">
                <a16:creationId xmlns:a16="http://schemas.microsoft.com/office/drawing/2014/main" id="{8581F3BA-77DE-C579-150D-F6DC08AECF35}"/>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Veri Yer Tutucusu 3">
            <a:extLst>
              <a:ext uri="{FF2B5EF4-FFF2-40B4-BE49-F238E27FC236}">
                <a16:creationId xmlns:a16="http://schemas.microsoft.com/office/drawing/2014/main" id="{E74F6481-16E0-6162-0101-00EE2A0CF60D}"/>
              </a:ext>
            </a:extLst>
          </p:cNvPr>
          <p:cNvSpPr>
            <a:spLocks noGrp="1"/>
          </p:cNvSpPr>
          <p:nvPr>
            <p:ph type="dt" sz="half" idx="10"/>
          </p:nvPr>
        </p:nvSpPr>
        <p:spPr/>
        <p:txBody>
          <a:bodyPr/>
          <a:lstStyle/>
          <a:p>
            <a:fld id="{EB07C515-2066-4B64-82D2-F47EF2C6847B}" type="datetimeFigureOut">
              <a:rPr lang="en-US" smtClean="0"/>
              <a:t>1/16/2024</a:t>
            </a:fld>
            <a:endParaRPr lang="en-US"/>
          </a:p>
        </p:txBody>
      </p:sp>
      <p:sp>
        <p:nvSpPr>
          <p:cNvPr id="5" name="Alt Bilgi Yer Tutucusu 4">
            <a:extLst>
              <a:ext uri="{FF2B5EF4-FFF2-40B4-BE49-F238E27FC236}">
                <a16:creationId xmlns:a16="http://schemas.microsoft.com/office/drawing/2014/main" id="{338B3A21-62EE-FF1C-83C6-B9B9C9269B16}"/>
              </a:ext>
            </a:extLst>
          </p:cNvPr>
          <p:cNvSpPr>
            <a:spLocks noGrp="1"/>
          </p:cNvSpPr>
          <p:nvPr>
            <p:ph type="ftr" sz="quarter" idx="11"/>
          </p:nvPr>
        </p:nvSpPr>
        <p:spPr/>
        <p:txBody>
          <a:bodyPr/>
          <a:lstStyle/>
          <a:p>
            <a:endParaRPr lang="en-US"/>
          </a:p>
        </p:txBody>
      </p:sp>
      <p:sp>
        <p:nvSpPr>
          <p:cNvPr id="6" name="Slayt Numarası Yer Tutucusu 5">
            <a:extLst>
              <a:ext uri="{FF2B5EF4-FFF2-40B4-BE49-F238E27FC236}">
                <a16:creationId xmlns:a16="http://schemas.microsoft.com/office/drawing/2014/main" id="{96844CD0-04D8-A15C-E28F-0FF35A28019D}"/>
              </a:ext>
            </a:extLst>
          </p:cNvPr>
          <p:cNvSpPr>
            <a:spLocks noGrp="1"/>
          </p:cNvSpPr>
          <p:nvPr>
            <p:ph type="sldNum" sz="quarter" idx="12"/>
          </p:nvPr>
        </p:nvSpPr>
        <p:spPr/>
        <p:txBody>
          <a:bodyPr/>
          <a:lstStyle/>
          <a:p>
            <a:fld id="{59961D07-8E23-4B2A-96DA-B3CAB91F046A}" type="slidenum">
              <a:rPr lang="en-US" smtClean="0"/>
              <a:t>‹#›</a:t>
            </a:fld>
            <a:endParaRPr lang="en-US"/>
          </a:p>
        </p:txBody>
      </p:sp>
    </p:spTree>
    <p:extLst>
      <p:ext uri="{BB962C8B-B14F-4D97-AF65-F5344CB8AC3E}">
        <p14:creationId xmlns:p14="http://schemas.microsoft.com/office/powerpoint/2010/main" val="533791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0D14FED-BCE2-CEE5-1A34-74277471E9EB}"/>
              </a:ext>
            </a:extLst>
          </p:cNvPr>
          <p:cNvSpPr>
            <a:spLocks noGrp="1"/>
          </p:cNvSpPr>
          <p:nvPr>
            <p:ph type="title"/>
          </p:nvPr>
        </p:nvSpPr>
        <p:spPr/>
        <p:txBody>
          <a:bodyPr/>
          <a:lstStyle/>
          <a:p>
            <a:r>
              <a:rPr lang="tr-TR"/>
              <a:t>Asıl başlık stilini düzenlemek için tıklayın</a:t>
            </a:r>
            <a:endParaRPr lang="en-US"/>
          </a:p>
        </p:txBody>
      </p:sp>
      <p:sp>
        <p:nvSpPr>
          <p:cNvPr id="3" name="İçerik Yer Tutucusu 2">
            <a:extLst>
              <a:ext uri="{FF2B5EF4-FFF2-40B4-BE49-F238E27FC236}">
                <a16:creationId xmlns:a16="http://schemas.microsoft.com/office/drawing/2014/main" id="{442355EC-9B76-7DDB-9C69-BBB395B6DDD9}"/>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Veri Yer Tutucusu 3">
            <a:extLst>
              <a:ext uri="{FF2B5EF4-FFF2-40B4-BE49-F238E27FC236}">
                <a16:creationId xmlns:a16="http://schemas.microsoft.com/office/drawing/2014/main" id="{044168AA-326F-FDEE-1EE5-D427A9DA6822}"/>
              </a:ext>
            </a:extLst>
          </p:cNvPr>
          <p:cNvSpPr>
            <a:spLocks noGrp="1"/>
          </p:cNvSpPr>
          <p:nvPr>
            <p:ph type="dt" sz="half" idx="10"/>
          </p:nvPr>
        </p:nvSpPr>
        <p:spPr/>
        <p:txBody>
          <a:bodyPr/>
          <a:lstStyle/>
          <a:p>
            <a:fld id="{EB07C515-2066-4B64-82D2-F47EF2C6847B}" type="datetimeFigureOut">
              <a:rPr lang="en-US" smtClean="0"/>
              <a:t>1/16/2024</a:t>
            </a:fld>
            <a:endParaRPr lang="en-US"/>
          </a:p>
        </p:txBody>
      </p:sp>
      <p:sp>
        <p:nvSpPr>
          <p:cNvPr id="5" name="Alt Bilgi Yer Tutucusu 4">
            <a:extLst>
              <a:ext uri="{FF2B5EF4-FFF2-40B4-BE49-F238E27FC236}">
                <a16:creationId xmlns:a16="http://schemas.microsoft.com/office/drawing/2014/main" id="{6CC8E4DF-AF9E-54DB-884E-EF26E003FE79}"/>
              </a:ext>
            </a:extLst>
          </p:cNvPr>
          <p:cNvSpPr>
            <a:spLocks noGrp="1"/>
          </p:cNvSpPr>
          <p:nvPr>
            <p:ph type="ftr" sz="quarter" idx="11"/>
          </p:nvPr>
        </p:nvSpPr>
        <p:spPr/>
        <p:txBody>
          <a:bodyPr/>
          <a:lstStyle/>
          <a:p>
            <a:endParaRPr lang="en-US"/>
          </a:p>
        </p:txBody>
      </p:sp>
      <p:sp>
        <p:nvSpPr>
          <p:cNvPr id="6" name="Slayt Numarası Yer Tutucusu 5">
            <a:extLst>
              <a:ext uri="{FF2B5EF4-FFF2-40B4-BE49-F238E27FC236}">
                <a16:creationId xmlns:a16="http://schemas.microsoft.com/office/drawing/2014/main" id="{B5F6098F-2DEF-1140-0B05-B2BFA28D0D51}"/>
              </a:ext>
            </a:extLst>
          </p:cNvPr>
          <p:cNvSpPr>
            <a:spLocks noGrp="1"/>
          </p:cNvSpPr>
          <p:nvPr>
            <p:ph type="sldNum" sz="quarter" idx="12"/>
          </p:nvPr>
        </p:nvSpPr>
        <p:spPr/>
        <p:txBody>
          <a:bodyPr/>
          <a:lstStyle/>
          <a:p>
            <a:fld id="{59961D07-8E23-4B2A-96DA-B3CAB91F046A}" type="slidenum">
              <a:rPr lang="en-US" smtClean="0"/>
              <a:t>‹#›</a:t>
            </a:fld>
            <a:endParaRPr lang="en-US"/>
          </a:p>
        </p:txBody>
      </p:sp>
    </p:spTree>
    <p:extLst>
      <p:ext uri="{BB962C8B-B14F-4D97-AF65-F5344CB8AC3E}">
        <p14:creationId xmlns:p14="http://schemas.microsoft.com/office/powerpoint/2010/main" val="1404561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02F0679-6122-F8A1-9EFD-37B0504AD6C9}"/>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endParaRPr lang="en-US"/>
          </a:p>
        </p:txBody>
      </p:sp>
      <p:sp>
        <p:nvSpPr>
          <p:cNvPr id="3" name="Metin Yer Tutucusu 2">
            <a:extLst>
              <a:ext uri="{FF2B5EF4-FFF2-40B4-BE49-F238E27FC236}">
                <a16:creationId xmlns:a16="http://schemas.microsoft.com/office/drawing/2014/main" id="{CEB8C7A6-904D-FF46-F2CE-1A60AB1A1E5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D04C0E5C-EE77-4E1E-D5A2-F50EE6E90A91}"/>
              </a:ext>
            </a:extLst>
          </p:cNvPr>
          <p:cNvSpPr>
            <a:spLocks noGrp="1"/>
          </p:cNvSpPr>
          <p:nvPr>
            <p:ph type="dt" sz="half" idx="10"/>
          </p:nvPr>
        </p:nvSpPr>
        <p:spPr/>
        <p:txBody>
          <a:bodyPr/>
          <a:lstStyle/>
          <a:p>
            <a:fld id="{EB07C515-2066-4B64-82D2-F47EF2C6847B}" type="datetimeFigureOut">
              <a:rPr lang="en-US" smtClean="0"/>
              <a:t>1/16/2024</a:t>
            </a:fld>
            <a:endParaRPr lang="en-US"/>
          </a:p>
        </p:txBody>
      </p:sp>
      <p:sp>
        <p:nvSpPr>
          <p:cNvPr id="5" name="Alt Bilgi Yer Tutucusu 4">
            <a:extLst>
              <a:ext uri="{FF2B5EF4-FFF2-40B4-BE49-F238E27FC236}">
                <a16:creationId xmlns:a16="http://schemas.microsoft.com/office/drawing/2014/main" id="{D6C59AE8-2DFF-52DE-E7D5-17382DA6ED5A}"/>
              </a:ext>
            </a:extLst>
          </p:cNvPr>
          <p:cNvSpPr>
            <a:spLocks noGrp="1"/>
          </p:cNvSpPr>
          <p:nvPr>
            <p:ph type="ftr" sz="quarter" idx="11"/>
          </p:nvPr>
        </p:nvSpPr>
        <p:spPr/>
        <p:txBody>
          <a:bodyPr/>
          <a:lstStyle/>
          <a:p>
            <a:endParaRPr lang="en-US"/>
          </a:p>
        </p:txBody>
      </p:sp>
      <p:sp>
        <p:nvSpPr>
          <p:cNvPr id="6" name="Slayt Numarası Yer Tutucusu 5">
            <a:extLst>
              <a:ext uri="{FF2B5EF4-FFF2-40B4-BE49-F238E27FC236}">
                <a16:creationId xmlns:a16="http://schemas.microsoft.com/office/drawing/2014/main" id="{79C38E79-F7AD-40D1-F382-E0D3A1357ECF}"/>
              </a:ext>
            </a:extLst>
          </p:cNvPr>
          <p:cNvSpPr>
            <a:spLocks noGrp="1"/>
          </p:cNvSpPr>
          <p:nvPr>
            <p:ph type="sldNum" sz="quarter" idx="12"/>
          </p:nvPr>
        </p:nvSpPr>
        <p:spPr/>
        <p:txBody>
          <a:bodyPr/>
          <a:lstStyle/>
          <a:p>
            <a:fld id="{59961D07-8E23-4B2A-96DA-B3CAB91F046A}" type="slidenum">
              <a:rPr lang="en-US" smtClean="0"/>
              <a:t>‹#›</a:t>
            </a:fld>
            <a:endParaRPr lang="en-US"/>
          </a:p>
        </p:txBody>
      </p:sp>
    </p:spTree>
    <p:extLst>
      <p:ext uri="{BB962C8B-B14F-4D97-AF65-F5344CB8AC3E}">
        <p14:creationId xmlns:p14="http://schemas.microsoft.com/office/powerpoint/2010/main" val="1321010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A190A57-F41E-5464-368F-A1D94DB5FB1E}"/>
              </a:ext>
            </a:extLst>
          </p:cNvPr>
          <p:cNvSpPr>
            <a:spLocks noGrp="1"/>
          </p:cNvSpPr>
          <p:nvPr>
            <p:ph type="title"/>
          </p:nvPr>
        </p:nvSpPr>
        <p:spPr/>
        <p:txBody>
          <a:bodyPr/>
          <a:lstStyle/>
          <a:p>
            <a:r>
              <a:rPr lang="tr-TR"/>
              <a:t>Asıl başlık stilini düzenlemek için tıklayın</a:t>
            </a:r>
            <a:endParaRPr lang="en-US"/>
          </a:p>
        </p:txBody>
      </p:sp>
      <p:sp>
        <p:nvSpPr>
          <p:cNvPr id="3" name="İçerik Yer Tutucusu 2">
            <a:extLst>
              <a:ext uri="{FF2B5EF4-FFF2-40B4-BE49-F238E27FC236}">
                <a16:creationId xmlns:a16="http://schemas.microsoft.com/office/drawing/2014/main" id="{29F18D25-6CED-FBEE-6359-3107116287E3}"/>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İçerik Yer Tutucusu 3">
            <a:extLst>
              <a:ext uri="{FF2B5EF4-FFF2-40B4-BE49-F238E27FC236}">
                <a16:creationId xmlns:a16="http://schemas.microsoft.com/office/drawing/2014/main" id="{52513BE8-A1E0-BF15-2EFC-4938FBB31B3C}"/>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5" name="Veri Yer Tutucusu 4">
            <a:extLst>
              <a:ext uri="{FF2B5EF4-FFF2-40B4-BE49-F238E27FC236}">
                <a16:creationId xmlns:a16="http://schemas.microsoft.com/office/drawing/2014/main" id="{092CEFBB-3E56-70C5-0A52-826FF14055AC}"/>
              </a:ext>
            </a:extLst>
          </p:cNvPr>
          <p:cNvSpPr>
            <a:spLocks noGrp="1"/>
          </p:cNvSpPr>
          <p:nvPr>
            <p:ph type="dt" sz="half" idx="10"/>
          </p:nvPr>
        </p:nvSpPr>
        <p:spPr/>
        <p:txBody>
          <a:bodyPr/>
          <a:lstStyle/>
          <a:p>
            <a:fld id="{EB07C515-2066-4B64-82D2-F47EF2C6847B}" type="datetimeFigureOut">
              <a:rPr lang="en-US" smtClean="0"/>
              <a:t>1/16/2024</a:t>
            </a:fld>
            <a:endParaRPr lang="en-US"/>
          </a:p>
        </p:txBody>
      </p:sp>
      <p:sp>
        <p:nvSpPr>
          <p:cNvPr id="6" name="Alt Bilgi Yer Tutucusu 5">
            <a:extLst>
              <a:ext uri="{FF2B5EF4-FFF2-40B4-BE49-F238E27FC236}">
                <a16:creationId xmlns:a16="http://schemas.microsoft.com/office/drawing/2014/main" id="{3051CF70-0C6E-6F89-3B04-A2C33BA7B7CD}"/>
              </a:ext>
            </a:extLst>
          </p:cNvPr>
          <p:cNvSpPr>
            <a:spLocks noGrp="1"/>
          </p:cNvSpPr>
          <p:nvPr>
            <p:ph type="ftr" sz="quarter" idx="11"/>
          </p:nvPr>
        </p:nvSpPr>
        <p:spPr/>
        <p:txBody>
          <a:bodyPr/>
          <a:lstStyle/>
          <a:p>
            <a:endParaRPr lang="en-US"/>
          </a:p>
        </p:txBody>
      </p:sp>
      <p:sp>
        <p:nvSpPr>
          <p:cNvPr id="7" name="Slayt Numarası Yer Tutucusu 6">
            <a:extLst>
              <a:ext uri="{FF2B5EF4-FFF2-40B4-BE49-F238E27FC236}">
                <a16:creationId xmlns:a16="http://schemas.microsoft.com/office/drawing/2014/main" id="{11AE1109-67E2-5B74-11D3-E37E34067629}"/>
              </a:ext>
            </a:extLst>
          </p:cNvPr>
          <p:cNvSpPr>
            <a:spLocks noGrp="1"/>
          </p:cNvSpPr>
          <p:nvPr>
            <p:ph type="sldNum" sz="quarter" idx="12"/>
          </p:nvPr>
        </p:nvSpPr>
        <p:spPr/>
        <p:txBody>
          <a:bodyPr/>
          <a:lstStyle/>
          <a:p>
            <a:fld id="{59961D07-8E23-4B2A-96DA-B3CAB91F046A}" type="slidenum">
              <a:rPr lang="en-US" smtClean="0"/>
              <a:t>‹#›</a:t>
            </a:fld>
            <a:endParaRPr lang="en-US"/>
          </a:p>
        </p:txBody>
      </p:sp>
    </p:spTree>
    <p:extLst>
      <p:ext uri="{BB962C8B-B14F-4D97-AF65-F5344CB8AC3E}">
        <p14:creationId xmlns:p14="http://schemas.microsoft.com/office/powerpoint/2010/main" val="2059619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9357D54-D468-7697-D93A-B9BAE16C882F}"/>
              </a:ext>
            </a:extLst>
          </p:cNvPr>
          <p:cNvSpPr>
            <a:spLocks noGrp="1"/>
          </p:cNvSpPr>
          <p:nvPr>
            <p:ph type="title"/>
          </p:nvPr>
        </p:nvSpPr>
        <p:spPr>
          <a:xfrm>
            <a:off x="839788" y="365125"/>
            <a:ext cx="10515600" cy="1325563"/>
          </a:xfrm>
        </p:spPr>
        <p:txBody>
          <a:bodyPr/>
          <a:lstStyle/>
          <a:p>
            <a:r>
              <a:rPr lang="tr-TR"/>
              <a:t>Asıl başlık stilini düzenlemek için tıklayın</a:t>
            </a:r>
            <a:endParaRPr lang="en-US"/>
          </a:p>
        </p:txBody>
      </p:sp>
      <p:sp>
        <p:nvSpPr>
          <p:cNvPr id="3" name="Metin Yer Tutucusu 2">
            <a:extLst>
              <a:ext uri="{FF2B5EF4-FFF2-40B4-BE49-F238E27FC236}">
                <a16:creationId xmlns:a16="http://schemas.microsoft.com/office/drawing/2014/main" id="{86FA4F1F-E0F8-3F36-7538-A1AFAE807A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AB033512-5A4B-6E7F-8687-358ED1D1C932}"/>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5" name="Metin Yer Tutucusu 4">
            <a:extLst>
              <a:ext uri="{FF2B5EF4-FFF2-40B4-BE49-F238E27FC236}">
                <a16:creationId xmlns:a16="http://schemas.microsoft.com/office/drawing/2014/main" id="{CE644C18-DC6A-BA85-2D1D-E042D30B3C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89DFF2AE-BB3D-DC5D-2077-63250FB5436A}"/>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7" name="Veri Yer Tutucusu 6">
            <a:extLst>
              <a:ext uri="{FF2B5EF4-FFF2-40B4-BE49-F238E27FC236}">
                <a16:creationId xmlns:a16="http://schemas.microsoft.com/office/drawing/2014/main" id="{22AE87A4-29E2-5FC9-43AF-DF6F6C72CEED}"/>
              </a:ext>
            </a:extLst>
          </p:cNvPr>
          <p:cNvSpPr>
            <a:spLocks noGrp="1"/>
          </p:cNvSpPr>
          <p:nvPr>
            <p:ph type="dt" sz="half" idx="10"/>
          </p:nvPr>
        </p:nvSpPr>
        <p:spPr/>
        <p:txBody>
          <a:bodyPr/>
          <a:lstStyle/>
          <a:p>
            <a:fld id="{EB07C515-2066-4B64-82D2-F47EF2C6847B}" type="datetimeFigureOut">
              <a:rPr lang="en-US" smtClean="0"/>
              <a:t>1/16/2024</a:t>
            </a:fld>
            <a:endParaRPr lang="en-US"/>
          </a:p>
        </p:txBody>
      </p:sp>
      <p:sp>
        <p:nvSpPr>
          <p:cNvPr id="8" name="Alt Bilgi Yer Tutucusu 7">
            <a:extLst>
              <a:ext uri="{FF2B5EF4-FFF2-40B4-BE49-F238E27FC236}">
                <a16:creationId xmlns:a16="http://schemas.microsoft.com/office/drawing/2014/main" id="{6B8805F1-018C-3F09-741E-E3072132666A}"/>
              </a:ext>
            </a:extLst>
          </p:cNvPr>
          <p:cNvSpPr>
            <a:spLocks noGrp="1"/>
          </p:cNvSpPr>
          <p:nvPr>
            <p:ph type="ftr" sz="quarter" idx="11"/>
          </p:nvPr>
        </p:nvSpPr>
        <p:spPr/>
        <p:txBody>
          <a:bodyPr/>
          <a:lstStyle/>
          <a:p>
            <a:endParaRPr lang="en-US"/>
          </a:p>
        </p:txBody>
      </p:sp>
      <p:sp>
        <p:nvSpPr>
          <p:cNvPr id="9" name="Slayt Numarası Yer Tutucusu 8">
            <a:extLst>
              <a:ext uri="{FF2B5EF4-FFF2-40B4-BE49-F238E27FC236}">
                <a16:creationId xmlns:a16="http://schemas.microsoft.com/office/drawing/2014/main" id="{7452337C-6ECE-7850-5527-4880399909B8}"/>
              </a:ext>
            </a:extLst>
          </p:cNvPr>
          <p:cNvSpPr>
            <a:spLocks noGrp="1"/>
          </p:cNvSpPr>
          <p:nvPr>
            <p:ph type="sldNum" sz="quarter" idx="12"/>
          </p:nvPr>
        </p:nvSpPr>
        <p:spPr/>
        <p:txBody>
          <a:bodyPr/>
          <a:lstStyle/>
          <a:p>
            <a:fld id="{59961D07-8E23-4B2A-96DA-B3CAB91F046A}" type="slidenum">
              <a:rPr lang="en-US" smtClean="0"/>
              <a:t>‹#›</a:t>
            </a:fld>
            <a:endParaRPr lang="en-US"/>
          </a:p>
        </p:txBody>
      </p:sp>
    </p:spTree>
    <p:extLst>
      <p:ext uri="{BB962C8B-B14F-4D97-AF65-F5344CB8AC3E}">
        <p14:creationId xmlns:p14="http://schemas.microsoft.com/office/powerpoint/2010/main" val="2538896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C3AA9DE-83BB-8D15-8FD2-4965CEB987BE}"/>
              </a:ext>
            </a:extLst>
          </p:cNvPr>
          <p:cNvSpPr>
            <a:spLocks noGrp="1"/>
          </p:cNvSpPr>
          <p:nvPr>
            <p:ph type="title"/>
          </p:nvPr>
        </p:nvSpPr>
        <p:spPr/>
        <p:txBody>
          <a:bodyPr/>
          <a:lstStyle/>
          <a:p>
            <a:r>
              <a:rPr lang="tr-TR"/>
              <a:t>Asıl başlık stilini düzenlemek için tıklayın</a:t>
            </a:r>
            <a:endParaRPr lang="en-US"/>
          </a:p>
        </p:txBody>
      </p:sp>
      <p:sp>
        <p:nvSpPr>
          <p:cNvPr id="3" name="Veri Yer Tutucusu 2">
            <a:extLst>
              <a:ext uri="{FF2B5EF4-FFF2-40B4-BE49-F238E27FC236}">
                <a16:creationId xmlns:a16="http://schemas.microsoft.com/office/drawing/2014/main" id="{32A027A1-2EB1-9814-12DA-4DC0326B120B}"/>
              </a:ext>
            </a:extLst>
          </p:cNvPr>
          <p:cNvSpPr>
            <a:spLocks noGrp="1"/>
          </p:cNvSpPr>
          <p:nvPr>
            <p:ph type="dt" sz="half" idx="10"/>
          </p:nvPr>
        </p:nvSpPr>
        <p:spPr/>
        <p:txBody>
          <a:bodyPr/>
          <a:lstStyle/>
          <a:p>
            <a:fld id="{EB07C515-2066-4B64-82D2-F47EF2C6847B}" type="datetimeFigureOut">
              <a:rPr lang="en-US" smtClean="0"/>
              <a:t>1/16/2024</a:t>
            </a:fld>
            <a:endParaRPr lang="en-US"/>
          </a:p>
        </p:txBody>
      </p:sp>
      <p:sp>
        <p:nvSpPr>
          <p:cNvPr id="4" name="Alt Bilgi Yer Tutucusu 3">
            <a:extLst>
              <a:ext uri="{FF2B5EF4-FFF2-40B4-BE49-F238E27FC236}">
                <a16:creationId xmlns:a16="http://schemas.microsoft.com/office/drawing/2014/main" id="{8A5397BA-0920-EA80-06B9-5D6FD45ABD58}"/>
              </a:ext>
            </a:extLst>
          </p:cNvPr>
          <p:cNvSpPr>
            <a:spLocks noGrp="1"/>
          </p:cNvSpPr>
          <p:nvPr>
            <p:ph type="ftr" sz="quarter" idx="11"/>
          </p:nvPr>
        </p:nvSpPr>
        <p:spPr/>
        <p:txBody>
          <a:bodyPr/>
          <a:lstStyle/>
          <a:p>
            <a:endParaRPr lang="en-US"/>
          </a:p>
        </p:txBody>
      </p:sp>
      <p:sp>
        <p:nvSpPr>
          <p:cNvPr id="5" name="Slayt Numarası Yer Tutucusu 4">
            <a:extLst>
              <a:ext uri="{FF2B5EF4-FFF2-40B4-BE49-F238E27FC236}">
                <a16:creationId xmlns:a16="http://schemas.microsoft.com/office/drawing/2014/main" id="{8E6C322D-23EF-C642-19CA-733A94C6BFFD}"/>
              </a:ext>
            </a:extLst>
          </p:cNvPr>
          <p:cNvSpPr>
            <a:spLocks noGrp="1"/>
          </p:cNvSpPr>
          <p:nvPr>
            <p:ph type="sldNum" sz="quarter" idx="12"/>
          </p:nvPr>
        </p:nvSpPr>
        <p:spPr/>
        <p:txBody>
          <a:bodyPr/>
          <a:lstStyle/>
          <a:p>
            <a:fld id="{59961D07-8E23-4B2A-96DA-B3CAB91F046A}" type="slidenum">
              <a:rPr lang="en-US" smtClean="0"/>
              <a:t>‹#›</a:t>
            </a:fld>
            <a:endParaRPr lang="en-US"/>
          </a:p>
        </p:txBody>
      </p:sp>
    </p:spTree>
    <p:extLst>
      <p:ext uri="{BB962C8B-B14F-4D97-AF65-F5344CB8AC3E}">
        <p14:creationId xmlns:p14="http://schemas.microsoft.com/office/powerpoint/2010/main" val="4211471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EA1EA9FF-FBE9-C3FE-15C2-6AC917BCBF64}"/>
              </a:ext>
            </a:extLst>
          </p:cNvPr>
          <p:cNvSpPr>
            <a:spLocks noGrp="1"/>
          </p:cNvSpPr>
          <p:nvPr>
            <p:ph type="dt" sz="half" idx="10"/>
          </p:nvPr>
        </p:nvSpPr>
        <p:spPr/>
        <p:txBody>
          <a:bodyPr/>
          <a:lstStyle/>
          <a:p>
            <a:fld id="{EB07C515-2066-4B64-82D2-F47EF2C6847B}" type="datetimeFigureOut">
              <a:rPr lang="en-US" smtClean="0"/>
              <a:t>1/16/2024</a:t>
            </a:fld>
            <a:endParaRPr lang="en-US"/>
          </a:p>
        </p:txBody>
      </p:sp>
      <p:sp>
        <p:nvSpPr>
          <p:cNvPr id="3" name="Alt Bilgi Yer Tutucusu 2">
            <a:extLst>
              <a:ext uri="{FF2B5EF4-FFF2-40B4-BE49-F238E27FC236}">
                <a16:creationId xmlns:a16="http://schemas.microsoft.com/office/drawing/2014/main" id="{8DAFF473-5A11-31C6-C162-A43B70C603F6}"/>
              </a:ext>
            </a:extLst>
          </p:cNvPr>
          <p:cNvSpPr>
            <a:spLocks noGrp="1"/>
          </p:cNvSpPr>
          <p:nvPr>
            <p:ph type="ftr" sz="quarter" idx="11"/>
          </p:nvPr>
        </p:nvSpPr>
        <p:spPr/>
        <p:txBody>
          <a:bodyPr/>
          <a:lstStyle/>
          <a:p>
            <a:endParaRPr lang="en-US"/>
          </a:p>
        </p:txBody>
      </p:sp>
      <p:sp>
        <p:nvSpPr>
          <p:cNvPr id="4" name="Slayt Numarası Yer Tutucusu 3">
            <a:extLst>
              <a:ext uri="{FF2B5EF4-FFF2-40B4-BE49-F238E27FC236}">
                <a16:creationId xmlns:a16="http://schemas.microsoft.com/office/drawing/2014/main" id="{3DBD4C96-F2E4-4ADC-C4DE-45956E46969F}"/>
              </a:ext>
            </a:extLst>
          </p:cNvPr>
          <p:cNvSpPr>
            <a:spLocks noGrp="1"/>
          </p:cNvSpPr>
          <p:nvPr>
            <p:ph type="sldNum" sz="quarter" idx="12"/>
          </p:nvPr>
        </p:nvSpPr>
        <p:spPr/>
        <p:txBody>
          <a:bodyPr/>
          <a:lstStyle/>
          <a:p>
            <a:fld id="{59961D07-8E23-4B2A-96DA-B3CAB91F046A}" type="slidenum">
              <a:rPr lang="en-US" smtClean="0"/>
              <a:t>‹#›</a:t>
            </a:fld>
            <a:endParaRPr lang="en-US"/>
          </a:p>
        </p:txBody>
      </p:sp>
    </p:spTree>
    <p:extLst>
      <p:ext uri="{BB962C8B-B14F-4D97-AF65-F5344CB8AC3E}">
        <p14:creationId xmlns:p14="http://schemas.microsoft.com/office/powerpoint/2010/main" val="1123372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113F6FC-D81D-E2AD-3FE3-7DDDF8404F82}"/>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endParaRPr lang="en-US"/>
          </a:p>
        </p:txBody>
      </p:sp>
      <p:sp>
        <p:nvSpPr>
          <p:cNvPr id="3" name="İçerik Yer Tutucusu 2">
            <a:extLst>
              <a:ext uri="{FF2B5EF4-FFF2-40B4-BE49-F238E27FC236}">
                <a16:creationId xmlns:a16="http://schemas.microsoft.com/office/drawing/2014/main" id="{DEAB8346-BE1C-5BF7-4CC2-976D0E2016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Metin Yer Tutucusu 3">
            <a:extLst>
              <a:ext uri="{FF2B5EF4-FFF2-40B4-BE49-F238E27FC236}">
                <a16:creationId xmlns:a16="http://schemas.microsoft.com/office/drawing/2014/main" id="{E1420B88-7249-5073-E3CC-83A78CA668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EDC1483A-97B9-2B01-3D57-221E4A5382DA}"/>
              </a:ext>
            </a:extLst>
          </p:cNvPr>
          <p:cNvSpPr>
            <a:spLocks noGrp="1"/>
          </p:cNvSpPr>
          <p:nvPr>
            <p:ph type="dt" sz="half" idx="10"/>
          </p:nvPr>
        </p:nvSpPr>
        <p:spPr/>
        <p:txBody>
          <a:bodyPr/>
          <a:lstStyle/>
          <a:p>
            <a:fld id="{EB07C515-2066-4B64-82D2-F47EF2C6847B}" type="datetimeFigureOut">
              <a:rPr lang="en-US" smtClean="0"/>
              <a:t>1/16/2024</a:t>
            </a:fld>
            <a:endParaRPr lang="en-US"/>
          </a:p>
        </p:txBody>
      </p:sp>
      <p:sp>
        <p:nvSpPr>
          <p:cNvPr id="6" name="Alt Bilgi Yer Tutucusu 5">
            <a:extLst>
              <a:ext uri="{FF2B5EF4-FFF2-40B4-BE49-F238E27FC236}">
                <a16:creationId xmlns:a16="http://schemas.microsoft.com/office/drawing/2014/main" id="{2322BE62-CDE6-31E9-F0EF-3A1397F286A1}"/>
              </a:ext>
            </a:extLst>
          </p:cNvPr>
          <p:cNvSpPr>
            <a:spLocks noGrp="1"/>
          </p:cNvSpPr>
          <p:nvPr>
            <p:ph type="ftr" sz="quarter" idx="11"/>
          </p:nvPr>
        </p:nvSpPr>
        <p:spPr/>
        <p:txBody>
          <a:bodyPr/>
          <a:lstStyle/>
          <a:p>
            <a:endParaRPr lang="en-US"/>
          </a:p>
        </p:txBody>
      </p:sp>
      <p:sp>
        <p:nvSpPr>
          <p:cNvPr id="7" name="Slayt Numarası Yer Tutucusu 6">
            <a:extLst>
              <a:ext uri="{FF2B5EF4-FFF2-40B4-BE49-F238E27FC236}">
                <a16:creationId xmlns:a16="http://schemas.microsoft.com/office/drawing/2014/main" id="{C585E3EE-0578-60ED-1FBC-923148CB5721}"/>
              </a:ext>
            </a:extLst>
          </p:cNvPr>
          <p:cNvSpPr>
            <a:spLocks noGrp="1"/>
          </p:cNvSpPr>
          <p:nvPr>
            <p:ph type="sldNum" sz="quarter" idx="12"/>
          </p:nvPr>
        </p:nvSpPr>
        <p:spPr/>
        <p:txBody>
          <a:bodyPr/>
          <a:lstStyle/>
          <a:p>
            <a:fld id="{59961D07-8E23-4B2A-96DA-B3CAB91F046A}" type="slidenum">
              <a:rPr lang="en-US" smtClean="0"/>
              <a:t>‹#›</a:t>
            </a:fld>
            <a:endParaRPr lang="en-US"/>
          </a:p>
        </p:txBody>
      </p:sp>
    </p:spTree>
    <p:extLst>
      <p:ext uri="{BB962C8B-B14F-4D97-AF65-F5344CB8AC3E}">
        <p14:creationId xmlns:p14="http://schemas.microsoft.com/office/powerpoint/2010/main" val="3613280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06FE105-517D-B806-F472-64E9AA1BB3EC}"/>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endParaRPr lang="en-US"/>
          </a:p>
        </p:txBody>
      </p:sp>
      <p:sp>
        <p:nvSpPr>
          <p:cNvPr id="3" name="Resim Yer Tutucusu 2">
            <a:extLst>
              <a:ext uri="{FF2B5EF4-FFF2-40B4-BE49-F238E27FC236}">
                <a16:creationId xmlns:a16="http://schemas.microsoft.com/office/drawing/2014/main" id="{C8E5DD77-E086-500A-BD63-16BCD8F198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etin Yer Tutucusu 3">
            <a:extLst>
              <a:ext uri="{FF2B5EF4-FFF2-40B4-BE49-F238E27FC236}">
                <a16:creationId xmlns:a16="http://schemas.microsoft.com/office/drawing/2014/main" id="{73D51F9D-F49C-1778-5371-CFDCDCCC23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6F79CEDB-0CBB-8410-2C5D-E2FEF124683E}"/>
              </a:ext>
            </a:extLst>
          </p:cNvPr>
          <p:cNvSpPr>
            <a:spLocks noGrp="1"/>
          </p:cNvSpPr>
          <p:nvPr>
            <p:ph type="dt" sz="half" idx="10"/>
          </p:nvPr>
        </p:nvSpPr>
        <p:spPr/>
        <p:txBody>
          <a:bodyPr/>
          <a:lstStyle/>
          <a:p>
            <a:fld id="{EB07C515-2066-4B64-82D2-F47EF2C6847B}" type="datetimeFigureOut">
              <a:rPr lang="en-US" smtClean="0"/>
              <a:t>1/16/2024</a:t>
            </a:fld>
            <a:endParaRPr lang="en-US"/>
          </a:p>
        </p:txBody>
      </p:sp>
      <p:sp>
        <p:nvSpPr>
          <p:cNvPr id="6" name="Alt Bilgi Yer Tutucusu 5">
            <a:extLst>
              <a:ext uri="{FF2B5EF4-FFF2-40B4-BE49-F238E27FC236}">
                <a16:creationId xmlns:a16="http://schemas.microsoft.com/office/drawing/2014/main" id="{29683AB8-8C06-319B-9561-E9F1C49955D6}"/>
              </a:ext>
            </a:extLst>
          </p:cNvPr>
          <p:cNvSpPr>
            <a:spLocks noGrp="1"/>
          </p:cNvSpPr>
          <p:nvPr>
            <p:ph type="ftr" sz="quarter" idx="11"/>
          </p:nvPr>
        </p:nvSpPr>
        <p:spPr/>
        <p:txBody>
          <a:bodyPr/>
          <a:lstStyle/>
          <a:p>
            <a:endParaRPr lang="en-US"/>
          </a:p>
        </p:txBody>
      </p:sp>
      <p:sp>
        <p:nvSpPr>
          <p:cNvPr id="7" name="Slayt Numarası Yer Tutucusu 6">
            <a:extLst>
              <a:ext uri="{FF2B5EF4-FFF2-40B4-BE49-F238E27FC236}">
                <a16:creationId xmlns:a16="http://schemas.microsoft.com/office/drawing/2014/main" id="{D3E5B917-0A62-3FA8-CF68-1E3DE59DCE63}"/>
              </a:ext>
            </a:extLst>
          </p:cNvPr>
          <p:cNvSpPr>
            <a:spLocks noGrp="1"/>
          </p:cNvSpPr>
          <p:nvPr>
            <p:ph type="sldNum" sz="quarter" idx="12"/>
          </p:nvPr>
        </p:nvSpPr>
        <p:spPr/>
        <p:txBody>
          <a:bodyPr/>
          <a:lstStyle/>
          <a:p>
            <a:fld id="{59961D07-8E23-4B2A-96DA-B3CAB91F046A}" type="slidenum">
              <a:rPr lang="en-US" smtClean="0"/>
              <a:t>‹#›</a:t>
            </a:fld>
            <a:endParaRPr lang="en-US"/>
          </a:p>
        </p:txBody>
      </p:sp>
    </p:spTree>
    <p:extLst>
      <p:ext uri="{BB962C8B-B14F-4D97-AF65-F5344CB8AC3E}">
        <p14:creationId xmlns:p14="http://schemas.microsoft.com/office/powerpoint/2010/main" val="3515086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922104A4-0B26-C37D-6084-75A12D4873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endParaRPr lang="en-US"/>
          </a:p>
        </p:txBody>
      </p:sp>
      <p:sp>
        <p:nvSpPr>
          <p:cNvPr id="3" name="Metin Yer Tutucusu 2">
            <a:extLst>
              <a:ext uri="{FF2B5EF4-FFF2-40B4-BE49-F238E27FC236}">
                <a16:creationId xmlns:a16="http://schemas.microsoft.com/office/drawing/2014/main" id="{A763D8DF-A959-6BF0-7103-28A1F7E973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Veri Yer Tutucusu 3">
            <a:extLst>
              <a:ext uri="{FF2B5EF4-FFF2-40B4-BE49-F238E27FC236}">
                <a16:creationId xmlns:a16="http://schemas.microsoft.com/office/drawing/2014/main" id="{0900D82E-BE7F-7A52-3B3E-4C526895C7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B07C515-2066-4B64-82D2-F47EF2C6847B}" type="datetimeFigureOut">
              <a:rPr lang="en-US" smtClean="0"/>
              <a:t>1/16/2024</a:t>
            </a:fld>
            <a:endParaRPr lang="en-US"/>
          </a:p>
        </p:txBody>
      </p:sp>
      <p:sp>
        <p:nvSpPr>
          <p:cNvPr id="5" name="Alt Bilgi Yer Tutucusu 4">
            <a:extLst>
              <a:ext uri="{FF2B5EF4-FFF2-40B4-BE49-F238E27FC236}">
                <a16:creationId xmlns:a16="http://schemas.microsoft.com/office/drawing/2014/main" id="{57656778-9E59-0482-C84E-213EF79D2E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ayt Numarası Yer Tutucusu 5">
            <a:extLst>
              <a:ext uri="{FF2B5EF4-FFF2-40B4-BE49-F238E27FC236}">
                <a16:creationId xmlns:a16="http://schemas.microsoft.com/office/drawing/2014/main" id="{D7ABB7E8-93F2-1AA5-295D-CAC0CDF217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9961D07-8E23-4B2A-96DA-B3CAB91F046A}" type="slidenum">
              <a:rPr lang="en-US" smtClean="0"/>
              <a:t>‹#›</a:t>
            </a:fld>
            <a:endParaRPr lang="en-US"/>
          </a:p>
        </p:txBody>
      </p:sp>
    </p:spTree>
    <p:extLst>
      <p:ext uri="{BB962C8B-B14F-4D97-AF65-F5344CB8AC3E}">
        <p14:creationId xmlns:p14="http://schemas.microsoft.com/office/powerpoint/2010/main" val="27391146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9574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descr="gökyüzü, çizgi film, ekran görüntüsü, Animasyon içeren bir resim&#10;&#10;Açıklama otomatik olarak oluşturuldu">
            <a:extLst>
              <a:ext uri="{FF2B5EF4-FFF2-40B4-BE49-F238E27FC236}">
                <a16:creationId xmlns:a16="http://schemas.microsoft.com/office/drawing/2014/main" id="{BABD3DB7-3B35-5A12-362A-6099E316C9B3}"/>
              </a:ext>
            </a:extLst>
          </p:cNvPr>
          <p:cNvPicPr>
            <a:picLocks noChangeAspect="1"/>
          </p:cNvPicPr>
          <p:nvPr/>
        </p:nvPicPr>
        <p:blipFill>
          <a:blip r:embed="rId2"/>
          <a:stretch>
            <a:fillRect/>
          </a:stretch>
        </p:blipFill>
        <p:spPr>
          <a:xfrm>
            <a:off x="1420746" y="0"/>
            <a:ext cx="9350508" cy="6858000"/>
          </a:xfrm>
          <a:prstGeom prst="rect">
            <a:avLst/>
          </a:prstGeom>
        </p:spPr>
      </p:pic>
    </p:spTree>
    <p:extLst>
      <p:ext uri="{BB962C8B-B14F-4D97-AF65-F5344CB8AC3E}">
        <p14:creationId xmlns:p14="http://schemas.microsoft.com/office/powerpoint/2010/main" val="2455191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descr="metin, ekran görüntüsü, yazı tipi içeren bir resim&#10;&#10;Açıklama otomatik olarak oluşturuldu">
            <a:extLst>
              <a:ext uri="{FF2B5EF4-FFF2-40B4-BE49-F238E27FC236}">
                <a16:creationId xmlns:a16="http://schemas.microsoft.com/office/drawing/2014/main" id="{13478A99-4283-628A-E68F-3BE820F66695}"/>
              </a:ext>
            </a:extLst>
          </p:cNvPr>
          <p:cNvPicPr>
            <a:picLocks noChangeAspect="1"/>
          </p:cNvPicPr>
          <p:nvPr/>
        </p:nvPicPr>
        <p:blipFill>
          <a:blip r:embed="rId2"/>
          <a:stretch>
            <a:fillRect/>
          </a:stretch>
        </p:blipFill>
        <p:spPr>
          <a:xfrm>
            <a:off x="1406324" y="632066"/>
            <a:ext cx="9388995" cy="5593866"/>
          </a:xfrm>
          <a:prstGeom prst="rect">
            <a:avLst/>
          </a:prstGeom>
        </p:spPr>
      </p:pic>
    </p:spTree>
    <p:extLst>
      <p:ext uri="{BB962C8B-B14F-4D97-AF65-F5344CB8AC3E}">
        <p14:creationId xmlns:p14="http://schemas.microsoft.com/office/powerpoint/2010/main" val="45386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descr="metin, ekran görüntüsü, yazı tipi içeren bir resim&#10;&#10;Açıklama otomatik olarak oluşturuldu">
            <a:extLst>
              <a:ext uri="{FF2B5EF4-FFF2-40B4-BE49-F238E27FC236}">
                <a16:creationId xmlns:a16="http://schemas.microsoft.com/office/drawing/2014/main" id="{4D44A67D-BEAE-5926-2A70-0EA7C8C12738}"/>
              </a:ext>
            </a:extLst>
          </p:cNvPr>
          <p:cNvPicPr>
            <a:picLocks noChangeAspect="1"/>
          </p:cNvPicPr>
          <p:nvPr/>
        </p:nvPicPr>
        <p:blipFill>
          <a:blip r:embed="rId2"/>
          <a:stretch>
            <a:fillRect/>
          </a:stretch>
        </p:blipFill>
        <p:spPr>
          <a:xfrm>
            <a:off x="2843514" y="213315"/>
            <a:ext cx="6504972" cy="6431369"/>
          </a:xfrm>
          <a:prstGeom prst="rect">
            <a:avLst/>
          </a:prstGeom>
        </p:spPr>
      </p:pic>
    </p:spTree>
    <p:extLst>
      <p:ext uri="{BB962C8B-B14F-4D97-AF65-F5344CB8AC3E}">
        <p14:creationId xmlns:p14="http://schemas.microsoft.com/office/powerpoint/2010/main" val="3698406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descr="gökyüzü, Animasyon, ekran görüntüsü, bilgisayar oyunu içeren bir resim&#10;&#10;Açıklama otomatik olarak oluşturuldu">
            <a:extLst>
              <a:ext uri="{FF2B5EF4-FFF2-40B4-BE49-F238E27FC236}">
                <a16:creationId xmlns:a16="http://schemas.microsoft.com/office/drawing/2014/main" id="{AA26D376-11B0-6187-FD79-785C80A8B273}"/>
              </a:ext>
            </a:extLst>
          </p:cNvPr>
          <p:cNvPicPr>
            <a:picLocks noChangeAspect="1"/>
          </p:cNvPicPr>
          <p:nvPr/>
        </p:nvPicPr>
        <p:blipFill>
          <a:blip r:embed="rId2"/>
          <a:stretch>
            <a:fillRect/>
          </a:stretch>
        </p:blipFill>
        <p:spPr>
          <a:xfrm>
            <a:off x="1412224" y="0"/>
            <a:ext cx="9367552" cy="6858000"/>
          </a:xfrm>
          <a:prstGeom prst="rect">
            <a:avLst/>
          </a:prstGeom>
        </p:spPr>
      </p:pic>
    </p:spTree>
    <p:extLst>
      <p:ext uri="{BB962C8B-B14F-4D97-AF65-F5344CB8AC3E}">
        <p14:creationId xmlns:p14="http://schemas.microsoft.com/office/powerpoint/2010/main" val="685126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descr="diyagram, metin, daire, çizgi içeren bir resim&#10;&#10;Açıklama otomatik olarak oluşturuldu">
            <a:extLst>
              <a:ext uri="{FF2B5EF4-FFF2-40B4-BE49-F238E27FC236}">
                <a16:creationId xmlns:a16="http://schemas.microsoft.com/office/drawing/2014/main" id="{42F3B84B-CFC3-39D8-5057-7812A7AFFE39}"/>
              </a:ext>
            </a:extLst>
          </p:cNvPr>
          <p:cNvPicPr>
            <a:picLocks noChangeAspect="1"/>
          </p:cNvPicPr>
          <p:nvPr/>
        </p:nvPicPr>
        <p:blipFill>
          <a:blip r:embed="rId2"/>
          <a:stretch>
            <a:fillRect/>
          </a:stretch>
        </p:blipFill>
        <p:spPr>
          <a:xfrm>
            <a:off x="2821782" y="2116400"/>
            <a:ext cx="6543553" cy="3378018"/>
          </a:xfrm>
          <a:prstGeom prst="rect">
            <a:avLst/>
          </a:prstGeom>
        </p:spPr>
      </p:pic>
      <p:sp>
        <p:nvSpPr>
          <p:cNvPr id="3" name="Metin kutusu 2">
            <a:extLst>
              <a:ext uri="{FF2B5EF4-FFF2-40B4-BE49-F238E27FC236}">
                <a16:creationId xmlns:a16="http://schemas.microsoft.com/office/drawing/2014/main" id="{EBD14B2A-A47B-BD2F-3295-88D8FB721BB7}"/>
              </a:ext>
            </a:extLst>
          </p:cNvPr>
          <p:cNvSpPr txBox="1"/>
          <p:nvPr/>
        </p:nvSpPr>
        <p:spPr>
          <a:xfrm>
            <a:off x="-116" y="-2441"/>
            <a:ext cx="12187837" cy="10085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300000"/>
              </a:lnSpc>
            </a:pPr>
            <a:r>
              <a:rPr lang="tr-TR" sz="2400" b="1" dirty="0" err="1"/>
              <a:t>Implementation</a:t>
            </a:r>
            <a:r>
              <a:rPr lang="tr-TR" sz="2400" b="1" dirty="0"/>
              <a:t> of </a:t>
            </a:r>
            <a:r>
              <a:rPr lang="tr-TR" sz="2400" b="1" dirty="0" err="1"/>
              <a:t>Day</a:t>
            </a:r>
            <a:r>
              <a:rPr lang="tr-TR" sz="2400" b="1" dirty="0"/>
              <a:t> </a:t>
            </a:r>
            <a:r>
              <a:rPr lang="tr-TR" sz="2400" b="1" dirty="0" err="1"/>
              <a:t>and</a:t>
            </a:r>
            <a:r>
              <a:rPr lang="tr-TR" sz="2400" b="1" dirty="0"/>
              <a:t> </a:t>
            </a:r>
            <a:r>
              <a:rPr lang="tr-TR" sz="2400" b="1" dirty="0" err="1"/>
              <a:t>Night</a:t>
            </a:r>
            <a:r>
              <a:rPr lang="tr-TR" sz="2400" b="1" dirty="0"/>
              <a:t> </a:t>
            </a:r>
            <a:r>
              <a:rPr lang="tr-TR" sz="2400" b="1" dirty="0" err="1"/>
              <a:t>Cycle</a:t>
            </a:r>
            <a:endParaRPr lang="tr-TR" b="1"/>
          </a:p>
        </p:txBody>
      </p:sp>
    </p:spTree>
    <p:extLst>
      <p:ext uri="{BB962C8B-B14F-4D97-AF65-F5344CB8AC3E}">
        <p14:creationId xmlns:p14="http://schemas.microsoft.com/office/powerpoint/2010/main" val="12533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descr="gökyüzü, çizgi film, Animasyon, bilgisayar oyunu içeren bir resim&#10;&#10;Açıklama otomatik olarak oluşturuldu">
            <a:extLst>
              <a:ext uri="{FF2B5EF4-FFF2-40B4-BE49-F238E27FC236}">
                <a16:creationId xmlns:a16="http://schemas.microsoft.com/office/drawing/2014/main" id="{B3EFB91B-36F2-4104-0FF3-D5D7AA59D704}"/>
              </a:ext>
            </a:extLst>
          </p:cNvPr>
          <p:cNvPicPr>
            <a:picLocks noChangeAspect="1"/>
          </p:cNvPicPr>
          <p:nvPr/>
        </p:nvPicPr>
        <p:blipFill>
          <a:blip r:embed="rId2"/>
          <a:stretch>
            <a:fillRect/>
          </a:stretch>
        </p:blipFill>
        <p:spPr>
          <a:xfrm>
            <a:off x="152401" y="474398"/>
            <a:ext cx="11891055" cy="5899558"/>
          </a:xfrm>
          <a:prstGeom prst="rect">
            <a:avLst/>
          </a:prstGeom>
        </p:spPr>
      </p:pic>
    </p:spTree>
    <p:extLst>
      <p:ext uri="{BB962C8B-B14F-4D97-AF65-F5344CB8AC3E}">
        <p14:creationId xmlns:p14="http://schemas.microsoft.com/office/powerpoint/2010/main" val="2571779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descr="ekran görüntüsü, bilgisayar oyunu, çizgi film, video oyunu yazılımı içeren bir resim&#10;&#10;Açıklama otomatik olarak oluşturuldu">
            <a:extLst>
              <a:ext uri="{FF2B5EF4-FFF2-40B4-BE49-F238E27FC236}">
                <a16:creationId xmlns:a16="http://schemas.microsoft.com/office/drawing/2014/main" id="{00AE9358-6906-E128-A75A-98DE1A25E5FE}"/>
              </a:ext>
            </a:extLst>
          </p:cNvPr>
          <p:cNvPicPr>
            <a:picLocks noChangeAspect="1"/>
          </p:cNvPicPr>
          <p:nvPr/>
        </p:nvPicPr>
        <p:blipFill>
          <a:blip r:embed="rId2"/>
          <a:stretch>
            <a:fillRect/>
          </a:stretch>
        </p:blipFill>
        <p:spPr>
          <a:xfrm>
            <a:off x="152400" y="516199"/>
            <a:ext cx="11884819" cy="5835246"/>
          </a:xfrm>
          <a:prstGeom prst="rect">
            <a:avLst/>
          </a:prstGeom>
        </p:spPr>
      </p:pic>
    </p:spTree>
    <p:extLst>
      <p:ext uri="{BB962C8B-B14F-4D97-AF65-F5344CB8AC3E}">
        <p14:creationId xmlns:p14="http://schemas.microsoft.com/office/powerpoint/2010/main" val="4058891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bilgisayar oyunu, çizgi film, gökyüzü, video oyunu yazılımı içeren bir resim&#10;&#10;Açıklama otomatik olarak oluşturuldu">
            <a:extLst>
              <a:ext uri="{FF2B5EF4-FFF2-40B4-BE49-F238E27FC236}">
                <a16:creationId xmlns:a16="http://schemas.microsoft.com/office/drawing/2014/main" id="{BDB2B8EA-B9D1-6D6D-8A00-1F53C25D5A41}"/>
              </a:ext>
            </a:extLst>
          </p:cNvPr>
          <p:cNvPicPr>
            <a:picLocks noChangeAspect="1"/>
          </p:cNvPicPr>
          <p:nvPr/>
        </p:nvPicPr>
        <p:blipFill>
          <a:blip r:embed="rId2"/>
          <a:stretch>
            <a:fillRect/>
          </a:stretch>
        </p:blipFill>
        <p:spPr>
          <a:xfrm>
            <a:off x="3724748" y="3636511"/>
            <a:ext cx="4742503" cy="3058544"/>
          </a:xfrm>
          <a:prstGeom prst="rect">
            <a:avLst/>
          </a:prstGeom>
        </p:spPr>
      </p:pic>
      <p:pic>
        <p:nvPicPr>
          <p:cNvPr id="4" name="Resim 3" descr="bilgisayar oyunu, video oyunu yazılımı, çizgi film, gökyüzü içeren bir resim&#10;&#10;Açıklama otomatik olarak oluşturuldu">
            <a:extLst>
              <a:ext uri="{FF2B5EF4-FFF2-40B4-BE49-F238E27FC236}">
                <a16:creationId xmlns:a16="http://schemas.microsoft.com/office/drawing/2014/main" id="{9DF8D482-88B5-017E-884D-E6A7842F6371}"/>
              </a:ext>
            </a:extLst>
          </p:cNvPr>
          <p:cNvPicPr>
            <a:picLocks noChangeAspect="1"/>
          </p:cNvPicPr>
          <p:nvPr/>
        </p:nvPicPr>
        <p:blipFill>
          <a:blip r:embed="rId3"/>
          <a:stretch>
            <a:fillRect/>
          </a:stretch>
        </p:blipFill>
        <p:spPr>
          <a:xfrm>
            <a:off x="7223184" y="299519"/>
            <a:ext cx="4742503" cy="3135192"/>
          </a:xfrm>
          <a:prstGeom prst="rect">
            <a:avLst/>
          </a:prstGeom>
        </p:spPr>
      </p:pic>
      <p:pic>
        <p:nvPicPr>
          <p:cNvPr id="5" name="Resim 4" descr="bilgisayar oyunu, çizgi film, video oyunu yazılımı, gökyüzü içeren bir resim&#10;&#10;Açıklama otomatik olarak oluşturuldu">
            <a:extLst>
              <a:ext uri="{FF2B5EF4-FFF2-40B4-BE49-F238E27FC236}">
                <a16:creationId xmlns:a16="http://schemas.microsoft.com/office/drawing/2014/main" id="{A51BBECE-FEA5-18F5-3961-C64DA7A7CE02}"/>
              </a:ext>
            </a:extLst>
          </p:cNvPr>
          <p:cNvPicPr>
            <a:picLocks noChangeAspect="1"/>
          </p:cNvPicPr>
          <p:nvPr/>
        </p:nvPicPr>
        <p:blipFill>
          <a:blip r:embed="rId4"/>
          <a:stretch>
            <a:fillRect/>
          </a:stretch>
        </p:blipFill>
        <p:spPr>
          <a:xfrm>
            <a:off x="224451" y="219037"/>
            <a:ext cx="4742503" cy="3095573"/>
          </a:xfrm>
          <a:prstGeom prst="rect">
            <a:avLst/>
          </a:prstGeom>
        </p:spPr>
      </p:pic>
      <p:sp>
        <p:nvSpPr>
          <p:cNvPr id="6" name="Metin kutusu 5">
            <a:extLst>
              <a:ext uri="{FF2B5EF4-FFF2-40B4-BE49-F238E27FC236}">
                <a16:creationId xmlns:a16="http://schemas.microsoft.com/office/drawing/2014/main" id="{66204B8F-F0F1-20B5-5592-8656DC23AA61}"/>
              </a:ext>
            </a:extLst>
          </p:cNvPr>
          <p:cNvSpPr txBox="1"/>
          <p:nvPr/>
        </p:nvSpPr>
        <p:spPr>
          <a:xfrm>
            <a:off x="-31727" y="4002679"/>
            <a:ext cx="338584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tr-TR" sz="2000" dirty="0" err="1"/>
              <a:t>Scale</a:t>
            </a:r>
            <a:r>
              <a:rPr lang="tr-TR" sz="2000" dirty="0"/>
              <a:t> </a:t>
            </a:r>
            <a:r>
              <a:rPr lang="tr-TR" sz="2000" dirty="0" err="1"/>
              <a:t>mode</a:t>
            </a:r>
          </a:p>
        </p:txBody>
      </p:sp>
      <p:sp>
        <p:nvSpPr>
          <p:cNvPr id="8" name="Metin kutusu 7">
            <a:extLst>
              <a:ext uri="{FF2B5EF4-FFF2-40B4-BE49-F238E27FC236}">
                <a16:creationId xmlns:a16="http://schemas.microsoft.com/office/drawing/2014/main" id="{7D43336E-3392-3029-EC31-5FA032211271}"/>
              </a:ext>
            </a:extLst>
          </p:cNvPr>
          <p:cNvSpPr txBox="1"/>
          <p:nvPr/>
        </p:nvSpPr>
        <p:spPr>
          <a:xfrm>
            <a:off x="8968404" y="4030220"/>
            <a:ext cx="338584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tr-TR" sz="2000" dirty="0" err="1"/>
              <a:t>Rotate</a:t>
            </a:r>
            <a:r>
              <a:rPr lang="tr-TR" sz="2000" dirty="0"/>
              <a:t> </a:t>
            </a:r>
            <a:r>
              <a:rPr lang="tr-TR" sz="2000" dirty="0" err="1"/>
              <a:t>mode</a:t>
            </a:r>
          </a:p>
        </p:txBody>
      </p:sp>
      <p:sp>
        <p:nvSpPr>
          <p:cNvPr id="9" name="Metin kutusu 8">
            <a:extLst>
              <a:ext uri="{FF2B5EF4-FFF2-40B4-BE49-F238E27FC236}">
                <a16:creationId xmlns:a16="http://schemas.microsoft.com/office/drawing/2014/main" id="{DBF70E62-B960-F59F-58E0-01FD33E7D011}"/>
              </a:ext>
            </a:extLst>
          </p:cNvPr>
          <p:cNvSpPr txBox="1"/>
          <p:nvPr/>
        </p:nvSpPr>
        <p:spPr>
          <a:xfrm>
            <a:off x="4403376" y="1982570"/>
            <a:ext cx="338584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tr-TR" sz="2000" dirty="0" err="1"/>
              <a:t>Translate</a:t>
            </a:r>
            <a:r>
              <a:rPr lang="tr-TR" sz="2000" dirty="0"/>
              <a:t> </a:t>
            </a:r>
            <a:r>
              <a:rPr lang="tr-TR" sz="2000" dirty="0" err="1"/>
              <a:t>mode</a:t>
            </a:r>
          </a:p>
        </p:txBody>
      </p:sp>
    </p:spTree>
    <p:extLst>
      <p:ext uri="{BB962C8B-B14F-4D97-AF65-F5344CB8AC3E}">
        <p14:creationId xmlns:p14="http://schemas.microsoft.com/office/powerpoint/2010/main" val="3508296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7FBDC7D7-6FD6-A626-7126-EF6F26594F52}"/>
              </a:ext>
            </a:extLst>
          </p:cNvPr>
          <p:cNvSpPr txBox="1"/>
          <p:nvPr/>
        </p:nvSpPr>
        <p:spPr>
          <a:xfrm>
            <a:off x="0" y="2249276"/>
            <a:ext cx="12190162"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tr-TR" sz="2400" dirty="0"/>
              <a:t>Alperen Akça 2200356035</a:t>
            </a:r>
            <a:br>
              <a:rPr lang="tr-TR" sz="2400" dirty="0"/>
            </a:br>
            <a:r>
              <a:rPr lang="tr-TR" sz="2400" dirty="0"/>
              <a:t>Murat Günay 2200356040</a:t>
            </a:r>
            <a:endParaRPr lang="tr-TR"/>
          </a:p>
          <a:p>
            <a:pPr algn="ctr"/>
            <a:r>
              <a:rPr lang="tr-TR" sz="2400" dirty="0"/>
              <a:t>Murat Eren Aytekin 2200356026</a:t>
            </a:r>
          </a:p>
          <a:p>
            <a:pPr algn="ctr"/>
            <a:r>
              <a:rPr lang="tr-TR" sz="2400" dirty="0"/>
              <a:t>Yusuf Karataş 2200356022</a:t>
            </a:r>
          </a:p>
        </p:txBody>
      </p:sp>
      <p:sp>
        <p:nvSpPr>
          <p:cNvPr id="3" name="Metin kutusu 2">
            <a:extLst>
              <a:ext uri="{FF2B5EF4-FFF2-40B4-BE49-F238E27FC236}">
                <a16:creationId xmlns:a16="http://schemas.microsoft.com/office/drawing/2014/main" id="{25234FA4-AB86-A63B-5AA4-88CC732A401E}"/>
              </a:ext>
            </a:extLst>
          </p:cNvPr>
          <p:cNvSpPr txBox="1"/>
          <p:nvPr/>
        </p:nvSpPr>
        <p:spPr>
          <a:xfrm>
            <a:off x="0" y="330506"/>
            <a:ext cx="12190162"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tr-TR" sz="4200" b="1" dirty="0"/>
              <a:t>Project Team</a:t>
            </a:r>
          </a:p>
        </p:txBody>
      </p:sp>
      <p:sp>
        <p:nvSpPr>
          <p:cNvPr id="4" name="Metin kutusu 3">
            <a:extLst>
              <a:ext uri="{FF2B5EF4-FFF2-40B4-BE49-F238E27FC236}">
                <a16:creationId xmlns:a16="http://schemas.microsoft.com/office/drawing/2014/main" id="{FD38FDF7-C37A-671B-3C1C-EE589FC363F1}"/>
              </a:ext>
            </a:extLst>
          </p:cNvPr>
          <p:cNvSpPr txBox="1"/>
          <p:nvPr/>
        </p:nvSpPr>
        <p:spPr>
          <a:xfrm>
            <a:off x="0" y="5058578"/>
            <a:ext cx="1219016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tr-TR" sz="2400" err="1"/>
              <a:t>Thank</a:t>
            </a:r>
            <a:r>
              <a:rPr lang="tr-TR" sz="2400" dirty="0"/>
              <a:t> </a:t>
            </a:r>
            <a:r>
              <a:rPr lang="tr-TR" sz="2400" err="1"/>
              <a:t>you</a:t>
            </a:r>
            <a:r>
              <a:rPr lang="tr-TR" sz="2400" dirty="0"/>
              <a:t>!</a:t>
            </a:r>
            <a:endParaRPr lang="tr-TR"/>
          </a:p>
        </p:txBody>
      </p:sp>
    </p:spTree>
    <p:extLst>
      <p:ext uri="{BB962C8B-B14F-4D97-AF65-F5344CB8AC3E}">
        <p14:creationId xmlns:p14="http://schemas.microsoft.com/office/powerpoint/2010/main" val="1987116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çim, bitki, dış mekan, kişi, şahıs içeren bir resim&#10;&#10;Açıklama otomatik olarak oluşturuldu">
            <a:extLst>
              <a:ext uri="{FF2B5EF4-FFF2-40B4-BE49-F238E27FC236}">
                <a16:creationId xmlns:a16="http://schemas.microsoft.com/office/drawing/2014/main" id="{DAD2FE60-941A-E8AA-176F-9A1BB6E6D6DB}"/>
              </a:ext>
            </a:extLst>
          </p:cNvPr>
          <p:cNvPicPr>
            <a:picLocks noChangeAspect="1"/>
          </p:cNvPicPr>
          <p:nvPr/>
        </p:nvPicPr>
        <p:blipFill>
          <a:blip r:embed="rId2"/>
          <a:stretch>
            <a:fillRect/>
          </a:stretch>
        </p:blipFill>
        <p:spPr>
          <a:xfrm>
            <a:off x="192562" y="1921548"/>
            <a:ext cx="5413140" cy="3011535"/>
          </a:xfrm>
          <a:prstGeom prst="rect">
            <a:avLst/>
          </a:prstGeom>
        </p:spPr>
      </p:pic>
      <p:sp>
        <p:nvSpPr>
          <p:cNvPr id="4" name="Metin kutusu 3">
            <a:extLst>
              <a:ext uri="{FF2B5EF4-FFF2-40B4-BE49-F238E27FC236}">
                <a16:creationId xmlns:a16="http://schemas.microsoft.com/office/drawing/2014/main" id="{84B0C4C8-2DA0-4660-A6C2-55D7287109B8}"/>
              </a:ext>
            </a:extLst>
          </p:cNvPr>
          <p:cNvSpPr txBox="1"/>
          <p:nvPr/>
        </p:nvSpPr>
        <p:spPr>
          <a:xfrm>
            <a:off x="1239560" y="288949"/>
            <a:ext cx="971136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mn-lt"/>
                <a:cs typeface="+mn-lt"/>
              </a:rPr>
              <a:t>Precision Agriculture: Using technology to improve agricultural productivity and sustainability</a:t>
            </a:r>
            <a:endParaRPr lang="tr-TR" sz="2400" b="1">
              <a:ea typeface="+mn-lt"/>
              <a:cs typeface="+mn-lt"/>
            </a:endParaRPr>
          </a:p>
        </p:txBody>
      </p:sp>
      <p:sp>
        <p:nvSpPr>
          <p:cNvPr id="5" name="Metin kutusu 4">
            <a:extLst>
              <a:ext uri="{FF2B5EF4-FFF2-40B4-BE49-F238E27FC236}">
                <a16:creationId xmlns:a16="http://schemas.microsoft.com/office/drawing/2014/main" id="{690DC738-C3EA-5AFC-3130-3F002E84D923}"/>
              </a:ext>
            </a:extLst>
          </p:cNvPr>
          <p:cNvSpPr txBox="1"/>
          <p:nvPr/>
        </p:nvSpPr>
        <p:spPr>
          <a:xfrm>
            <a:off x="5720334" y="1692670"/>
            <a:ext cx="6130073"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dirty="0">
                <a:latin typeface="Aptos"/>
              </a:rPr>
              <a:t>In our farming practices, we've strategically combined the Knapsack Algorithm and Liebig's Minimum Law to enhance efficiency and sustainability. Through this integrated approach, our goal is to achieve precision in resource utilization, minimizing waste while maximizing crop yield. Leveraging the computational efficiency of the Knapsack Algorithm and the strategic insights from Liebig's Minimum Law, we aim to make informed decisions that contribute to both increased agricultural productivity and environmentally conscious farming practices.</a:t>
            </a:r>
            <a:endParaRPr lang="tr-TR" sz="2000">
              <a:latin typeface="Aptos"/>
            </a:endParaRPr>
          </a:p>
        </p:txBody>
      </p:sp>
    </p:spTree>
    <p:extLst>
      <p:ext uri="{BB962C8B-B14F-4D97-AF65-F5344CB8AC3E}">
        <p14:creationId xmlns:p14="http://schemas.microsoft.com/office/powerpoint/2010/main" val="1129861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A8288516-EB12-EE70-FA15-080855677EC4}"/>
              </a:ext>
            </a:extLst>
          </p:cNvPr>
          <p:cNvSpPr txBox="1"/>
          <p:nvPr/>
        </p:nvSpPr>
        <p:spPr>
          <a:xfrm>
            <a:off x="4285653" y="1588265"/>
            <a:ext cx="7104042"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tr-TR" sz="2000" err="1"/>
              <a:t>Justus</a:t>
            </a:r>
            <a:r>
              <a:rPr lang="tr-TR" sz="2000" dirty="0"/>
              <a:t> </a:t>
            </a:r>
            <a:r>
              <a:rPr lang="tr-TR" sz="2000" err="1"/>
              <a:t>von</a:t>
            </a:r>
            <a:r>
              <a:rPr lang="tr-TR" sz="2000" dirty="0"/>
              <a:t> </a:t>
            </a:r>
            <a:r>
              <a:rPr lang="tr-TR" sz="2000" err="1"/>
              <a:t>Liebig's</a:t>
            </a:r>
            <a:r>
              <a:rPr lang="tr-TR" sz="2000" dirty="0">
                <a:ea typeface="+mn-lt"/>
                <a:cs typeface="+mn-lt"/>
              </a:rPr>
              <a:t> Minimum </a:t>
            </a:r>
            <a:r>
              <a:rPr lang="tr-TR" sz="2000" err="1">
                <a:ea typeface="+mn-lt"/>
                <a:cs typeface="+mn-lt"/>
              </a:rPr>
              <a:t>Law</a:t>
            </a:r>
            <a:r>
              <a:rPr lang="tr-TR" sz="2000" dirty="0">
                <a:ea typeface="+mn-lt"/>
                <a:cs typeface="+mn-lt"/>
              </a:rPr>
              <a:t>, a </a:t>
            </a:r>
            <a:r>
              <a:rPr lang="tr-TR" sz="2000" err="1">
                <a:ea typeface="+mn-lt"/>
                <a:cs typeface="+mn-lt"/>
              </a:rPr>
              <a:t>fundamental</a:t>
            </a:r>
            <a:r>
              <a:rPr lang="tr-TR" sz="2000" dirty="0">
                <a:ea typeface="+mn-lt"/>
                <a:cs typeface="+mn-lt"/>
              </a:rPr>
              <a:t> </a:t>
            </a:r>
            <a:r>
              <a:rPr lang="tr-TR" sz="2000" err="1">
                <a:ea typeface="+mn-lt"/>
                <a:cs typeface="+mn-lt"/>
              </a:rPr>
              <a:t>principle</a:t>
            </a:r>
            <a:r>
              <a:rPr lang="tr-TR" sz="2000" dirty="0">
                <a:ea typeface="+mn-lt"/>
                <a:cs typeface="+mn-lt"/>
              </a:rPr>
              <a:t> in </a:t>
            </a:r>
            <a:r>
              <a:rPr lang="tr-TR" sz="2000" err="1">
                <a:ea typeface="+mn-lt"/>
                <a:cs typeface="+mn-lt"/>
              </a:rPr>
              <a:t>resource</a:t>
            </a:r>
            <a:r>
              <a:rPr lang="tr-TR" sz="2000" dirty="0">
                <a:ea typeface="+mn-lt"/>
                <a:cs typeface="+mn-lt"/>
              </a:rPr>
              <a:t> </a:t>
            </a:r>
            <a:r>
              <a:rPr lang="tr-TR" sz="2000" err="1">
                <a:ea typeface="+mn-lt"/>
                <a:cs typeface="+mn-lt"/>
              </a:rPr>
              <a:t>optimization</a:t>
            </a:r>
            <a:r>
              <a:rPr lang="tr-TR" sz="2000" dirty="0">
                <a:ea typeface="+mn-lt"/>
                <a:cs typeface="+mn-lt"/>
              </a:rPr>
              <a:t>, </a:t>
            </a:r>
            <a:r>
              <a:rPr lang="tr-TR" sz="2000" err="1">
                <a:ea typeface="+mn-lt"/>
                <a:cs typeface="+mn-lt"/>
              </a:rPr>
              <a:t>asserts</a:t>
            </a:r>
            <a:r>
              <a:rPr lang="tr-TR" sz="2000" dirty="0">
                <a:ea typeface="+mn-lt"/>
                <a:cs typeface="+mn-lt"/>
              </a:rPr>
              <a:t> </a:t>
            </a:r>
            <a:r>
              <a:rPr lang="tr-TR" sz="2000" err="1">
                <a:ea typeface="+mn-lt"/>
                <a:cs typeface="+mn-lt"/>
              </a:rPr>
              <a:t>that</a:t>
            </a:r>
            <a:r>
              <a:rPr lang="tr-TR" sz="2000" dirty="0">
                <a:ea typeface="+mn-lt"/>
                <a:cs typeface="+mn-lt"/>
              </a:rPr>
              <a:t> </a:t>
            </a:r>
            <a:r>
              <a:rPr lang="tr-TR" sz="2000" err="1">
                <a:ea typeface="+mn-lt"/>
                <a:cs typeface="+mn-lt"/>
              </a:rPr>
              <a:t>the</a:t>
            </a:r>
            <a:r>
              <a:rPr lang="tr-TR" sz="2000" dirty="0">
                <a:ea typeface="+mn-lt"/>
                <a:cs typeface="+mn-lt"/>
              </a:rPr>
              <a:t> </a:t>
            </a:r>
            <a:r>
              <a:rPr lang="tr-TR" sz="2000" err="1">
                <a:ea typeface="+mn-lt"/>
                <a:cs typeface="+mn-lt"/>
              </a:rPr>
              <a:t>growth</a:t>
            </a:r>
            <a:r>
              <a:rPr lang="tr-TR" sz="2000" dirty="0">
                <a:ea typeface="+mn-lt"/>
                <a:cs typeface="+mn-lt"/>
              </a:rPr>
              <a:t> </a:t>
            </a:r>
            <a:r>
              <a:rPr lang="tr-TR" sz="2000" err="1">
                <a:ea typeface="+mn-lt"/>
                <a:cs typeface="+mn-lt"/>
              </a:rPr>
              <a:t>or</a:t>
            </a:r>
            <a:r>
              <a:rPr lang="tr-TR" sz="2000" dirty="0">
                <a:ea typeface="+mn-lt"/>
                <a:cs typeface="+mn-lt"/>
              </a:rPr>
              <a:t> </a:t>
            </a:r>
            <a:r>
              <a:rPr lang="tr-TR" sz="2000" err="1">
                <a:ea typeface="+mn-lt"/>
                <a:cs typeface="+mn-lt"/>
              </a:rPr>
              <a:t>output</a:t>
            </a:r>
            <a:r>
              <a:rPr lang="tr-TR" sz="2000" dirty="0">
                <a:ea typeface="+mn-lt"/>
                <a:cs typeface="+mn-lt"/>
              </a:rPr>
              <a:t> of a </a:t>
            </a:r>
            <a:r>
              <a:rPr lang="tr-TR" sz="2000" err="1">
                <a:ea typeface="+mn-lt"/>
                <a:cs typeface="+mn-lt"/>
              </a:rPr>
              <a:t>system</a:t>
            </a:r>
            <a:r>
              <a:rPr lang="tr-TR" sz="2000" dirty="0">
                <a:ea typeface="+mn-lt"/>
                <a:cs typeface="+mn-lt"/>
              </a:rPr>
              <a:t> is </a:t>
            </a:r>
            <a:r>
              <a:rPr lang="tr-TR" sz="2000" err="1">
                <a:ea typeface="+mn-lt"/>
                <a:cs typeface="+mn-lt"/>
              </a:rPr>
              <a:t>determined</a:t>
            </a:r>
            <a:r>
              <a:rPr lang="tr-TR" sz="2000" dirty="0">
                <a:ea typeface="+mn-lt"/>
                <a:cs typeface="+mn-lt"/>
              </a:rPr>
              <a:t> </a:t>
            </a:r>
            <a:r>
              <a:rPr lang="tr-TR" sz="2000" err="1">
                <a:ea typeface="+mn-lt"/>
                <a:cs typeface="+mn-lt"/>
              </a:rPr>
              <a:t>by</a:t>
            </a:r>
            <a:r>
              <a:rPr lang="tr-TR" sz="2000" dirty="0">
                <a:ea typeface="+mn-lt"/>
                <a:cs typeface="+mn-lt"/>
              </a:rPr>
              <a:t> </a:t>
            </a:r>
            <a:r>
              <a:rPr lang="tr-TR" sz="2000" err="1">
                <a:ea typeface="+mn-lt"/>
                <a:cs typeface="+mn-lt"/>
              </a:rPr>
              <a:t>its</a:t>
            </a:r>
            <a:r>
              <a:rPr lang="tr-TR" sz="2000" dirty="0">
                <a:ea typeface="+mn-lt"/>
                <a:cs typeface="+mn-lt"/>
              </a:rPr>
              <a:t> </a:t>
            </a:r>
            <a:r>
              <a:rPr lang="tr-TR" sz="2000" err="1">
                <a:ea typeface="+mn-lt"/>
                <a:cs typeface="+mn-lt"/>
              </a:rPr>
              <a:t>scarcest</a:t>
            </a:r>
            <a:r>
              <a:rPr lang="tr-TR" sz="2000" dirty="0">
                <a:ea typeface="+mn-lt"/>
                <a:cs typeface="+mn-lt"/>
              </a:rPr>
              <a:t> </a:t>
            </a:r>
            <a:r>
              <a:rPr lang="tr-TR" sz="2000" err="1">
                <a:ea typeface="+mn-lt"/>
                <a:cs typeface="+mn-lt"/>
              </a:rPr>
              <a:t>resource</a:t>
            </a:r>
            <a:r>
              <a:rPr lang="tr-TR" sz="2000" dirty="0">
                <a:ea typeface="+mn-lt"/>
                <a:cs typeface="+mn-lt"/>
              </a:rPr>
              <a:t>. </a:t>
            </a:r>
            <a:r>
              <a:rPr lang="tr-TR" sz="2000" err="1">
                <a:ea typeface="+mn-lt"/>
                <a:cs typeface="+mn-lt"/>
              </a:rPr>
              <a:t>In</a:t>
            </a:r>
            <a:r>
              <a:rPr lang="tr-TR" sz="2000" dirty="0">
                <a:ea typeface="+mn-lt"/>
                <a:cs typeface="+mn-lt"/>
              </a:rPr>
              <a:t> </a:t>
            </a:r>
            <a:r>
              <a:rPr lang="tr-TR" sz="2000" err="1">
                <a:ea typeface="+mn-lt"/>
                <a:cs typeface="+mn-lt"/>
              </a:rPr>
              <a:t>other</a:t>
            </a:r>
            <a:r>
              <a:rPr lang="tr-TR" sz="2000" dirty="0">
                <a:ea typeface="+mn-lt"/>
                <a:cs typeface="+mn-lt"/>
              </a:rPr>
              <a:t> </a:t>
            </a:r>
            <a:r>
              <a:rPr lang="tr-TR" sz="2000" err="1">
                <a:ea typeface="+mn-lt"/>
                <a:cs typeface="+mn-lt"/>
              </a:rPr>
              <a:t>words</a:t>
            </a:r>
            <a:r>
              <a:rPr lang="tr-TR" sz="2000" dirty="0">
                <a:ea typeface="+mn-lt"/>
                <a:cs typeface="+mn-lt"/>
              </a:rPr>
              <a:t>, </a:t>
            </a:r>
            <a:r>
              <a:rPr lang="tr-TR" sz="2000" err="1">
                <a:ea typeface="+mn-lt"/>
                <a:cs typeface="+mn-lt"/>
              </a:rPr>
              <a:t>the</a:t>
            </a:r>
            <a:r>
              <a:rPr lang="tr-TR" sz="2000" dirty="0">
                <a:ea typeface="+mn-lt"/>
                <a:cs typeface="+mn-lt"/>
              </a:rPr>
              <a:t> </a:t>
            </a:r>
            <a:r>
              <a:rPr lang="tr-TR" sz="2000" err="1">
                <a:ea typeface="+mn-lt"/>
                <a:cs typeface="+mn-lt"/>
              </a:rPr>
              <a:t>limiting</a:t>
            </a:r>
            <a:r>
              <a:rPr lang="tr-TR" sz="2000" dirty="0">
                <a:ea typeface="+mn-lt"/>
                <a:cs typeface="+mn-lt"/>
              </a:rPr>
              <a:t> </a:t>
            </a:r>
            <a:r>
              <a:rPr lang="tr-TR" sz="2000" err="1">
                <a:ea typeface="+mn-lt"/>
                <a:cs typeface="+mn-lt"/>
              </a:rPr>
              <a:t>factor</a:t>
            </a:r>
            <a:r>
              <a:rPr lang="tr-TR" sz="2000" dirty="0">
                <a:ea typeface="+mn-lt"/>
                <a:cs typeface="+mn-lt"/>
              </a:rPr>
              <a:t>, </a:t>
            </a:r>
            <a:r>
              <a:rPr lang="tr-TR" sz="2000" err="1">
                <a:ea typeface="+mn-lt"/>
                <a:cs typeface="+mn-lt"/>
              </a:rPr>
              <a:t>or</a:t>
            </a:r>
            <a:r>
              <a:rPr lang="tr-TR" sz="2000" dirty="0">
                <a:ea typeface="+mn-lt"/>
                <a:cs typeface="+mn-lt"/>
              </a:rPr>
              <a:t> </a:t>
            </a:r>
            <a:r>
              <a:rPr lang="tr-TR" sz="2000" err="1">
                <a:ea typeface="+mn-lt"/>
                <a:cs typeface="+mn-lt"/>
              </a:rPr>
              <a:t>the</a:t>
            </a:r>
            <a:r>
              <a:rPr lang="tr-TR" sz="2000" dirty="0">
                <a:ea typeface="+mn-lt"/>
                <a:cs typeface="+mn-lt"/>
              </a:rPr>
              <a:t> </a:t>
            </a:r>
            <a:r>
              <a:rPr lang="tr-TR" sz="2000" err="1">
                <a:ea typeface="+mn-lt"/>
                <a:cs typeface="+mn-lt"/>
              </a:rPr>
              <a:t>resource</a:t>
            </a:r>
            <a:r>
              <a:rPr lang="tr-TR" sz="2000" dirty="0">
                <a:ea typeface="+mn-lt"/>
                <a:cs typeface="+mn-lt"/>
              </a:rPr>
              <a:t> in minimum </a:t>
            </a:r>
            <a:r>
              <a:rPr lang="tr-TR" sz="2000" err="1">
                <a:ea typeface="+mn-lt"/>
                <a:cs typeface="+mn-lt"/>
              </a:rPr>
              <a:t>supply</a:t>
            </a:r>
            <a:r>
              <a:rPr lang="tr-TR" sz="2000" dirty="0">
                <a:ea typeface="+mn-lt"/>
                <a:cs typeface="+mn-lt"/>
              </a:rPr>
              <a:t>, </a:t>
            </a:r>
            <a:r>
              <a:rPr lang="tr-TR" sz="2000" err="1">
                <a:ea typeface="+mn-lt"/>
                <a:cs typeface="+mn-lt"/>
              </a:rPr>
              <a:t>constrains</a:t>
            </a:r>
            <a:r>
              <a:rPr lang="tr-TR" sz="2000" dirty="0">
                <a:ea typeface="+mn-lt"/>
                <a:cs typeface="+mn-lt"/>
              </a:rPr>
              <a:t> </a:t>
            </a:r>
            <a:r>
              <a:rPr lang="tr-TR" sz="2000" err="1">
                <a:ea typeface="+mn-lt"/>
                <a:cs typeface="+mn-lt"/>
              </a:rPr>
              <a:t>overall</a:t>
            </a:r>
            <a:r>
              <a:rPr lang="tr-TR" sz="2000" dirty="0">
                <a:ea typeface="+mn-lt"/>
                <a:cs typeface="+mn-lt"/>
              </a:rPr>
              <a:t> </a:t>
            </a:r>
            <a:r>
              <a:rPr lang="tr-TR" sz="2000" err="1">
                <a:ea typeface="+mn-lt"/>
                <a:cs typeface="+mn-lt"/>
              </a:rPr>
              <a:t>performance</a:t>
            </a:r>
            <a:r>
              <a:rPr lang="tr-TR" sz="2000" dirty="0">
                <a:ea typeface="+mn-lt"/>
                <a:cs typeface="+mn-lt"/>
              </a:rPr>
              <a:t>. </a:t>
            </a:r>
            <a:r>
              <a:rPr lang="tr-TR" sz="2000" err="1">
                <a:ea typeface="+mn-lt"/>
                <a:cs typeface="+mn-lt"/>
              </a:rPr>
              <a:t>This</a:t>
            </a:r>
            <a:r>
              <a:rPr lang="tr-TR" sz="2000" dirty="0">
                <a:ea typeface="+mn-lt"/>
                <a:cs typeface="+mn-lt"/>
              </a:rPr>
              <a:t> </a:t>
            </a:r>
            <a:r>
              <a:rPr lang="tr-TR" sz="2000" err="1">
                <a:ea typeface="+mn-lt"/>
                <a:cs typeface="+mn-lt"/>
              </a:rPr>
              <a:t>concept</a:t>
            </a:r>
            <a:r>
              <a:rPr lang="tr-TR" sz="2000" dirty="0">
                <a:ea typeface="+mn-lt"/>
                <a:cs typeface="+mn-lt"/>
              </a:rPr>
              <a:t>, </a:t>
            </a:r>
            <a:r>
              <a:rPr lang="tr-TR" sz="2000" err="1">
                <a:ea typeface="+mn-lt"/>
                <a:cs typeface="+mn-lt"/>
              </a:rPr>
              <a:t>named</a:t>
            </a:r>
            <a:r>
              <a:rPr lang="tr-TR" sz="2000" dirty="0">
                <a:ea typeface="+mn-lt"/>
                <a:cs typeface="+mn-lt"/>
              </a:rPr>
              <a:t> </a:t>
            </a:r>
            <a:r>
              <a:rPr lang="tr-TR" sz="2000" err="1">
                <a:ea typeface="+mn-lt"/>
                <a:cs typeface="+mn-lt"/>
              </a:rPr>
              <a:t>after</a:t>
            </a:r>
            <a:r>
              <a:rPr lang="tr-TR" sz="2000" dirty="0">
                <a:ea typeface="+mn-lt"/>
                <a:cs typeface="+mn-lt"/>
              </a:rPr>
              <a:t> </a:t>
            </a:r>
            <a:r>
              <a:rPr lang="tr-TR" sz="2000" err="1">
                <a:ea typeface="+mn-lt"/>
                <a:cs typeface="+mn-lt"/>
              </a:rPr>
              <a:t>chemist</a:t>
            </a:r>
            <a:r>
              <a:rPr lang="tr-TR" sz="2000" dirty="0">
                <a:ea typeface="+mn-lt"/>
                <a:cs typeface="+mn-lt"/>
              </a:rPr>
              <a:t> </a:t>
            </a:r>
            <a:r>
              <a:rPr lang="tr-TR" sz="2000" err="1">
                <a:ea typeface="+mn-lt"/>
                <a:cs typeface="+mn-lt"/>
              </a:rPr>
              <a:t>Justus</a:t>
            </a:r>
            <a:r>
              <a:rPr lang="tr-TR" sz="2000" dirty="0">
                <a:ea typeface="+mn-lt"/>
                <a:cs typeface="+mn-lt"/>
              </a:rPr>
              <a:t> </a:t>
            </a:r>
            <a:r>
              <a:rPr lang="tr-TR" sz="2000" err="1">
                <a:ea typeface="+mn-lt"/>
                <a:cs typeface="+mn-lt"/>
              </a:rPr>
              <a:t>von</a:t>
            </a:r>
            <a:r>
              <a:rPr lang="tr-TR" sz="2000" dirty="0">
                <a:ea typeface="+mn-lt"/>
                <a:cs typeface="+mn-lt"/>
              </a:rPr>
              <a:t> </a:t>
            </a:r>
            <a:r>
              <a:rPr lang="tr-TR" sz="2000" err="1">
                <a:ea typeface="+mn-lt"/>
                <a:cs typeface="+mn-lt"/>
              </a:rPr>
              <a:t>Liebig</a:t>
            </a:r>
            <a:r>
              <a:rPr lang="tr-TR" sz="2000" dirty="0">
                <a:ea typeface="+mn-lt"/>
                <a:cs typeface="+mn-lt"/>
              </a:rPr>
              <a:t>, is </a:t>
            </a:r>
            <a:r>
              <a:rPr lang="tr-TR" sz="2000" err="1">
                <a:ea typeface="+mn-lt"/>
                <a:cs typeface="+mn-lt"/>
              </a:rPr>
              <a:t>crucial</a:t>
            </a:r>
            <a:r>
              <a:rPr lang="tr-TR" sz="2000" dirty="0">
                <a:ea typeface="+mn-lt"/>
                <a:cs typeface="+mn-lt"/>
              </a:rPr>
              <a:t> in </a:t>
            </a:r>
            <a:r>
              <a:rPr lang="tr-TR" sz="2000" err="1">
                <a:ea typeface="+mn-lt"/>
                <a:cs typeface="+mn-lt"/>
              </a:rPr>
              <a:t>various</a:t>
            </a:r>
            <a:r>
              <a:rPr lang="tr-TR" sz="2000" dirty="0">
                <a:ea typeface="+mn-lt"/>
                <a:cs typeface="+mn-lt"/>
              </a:rPr>
              <a:t> </a:t>
            </a:r>
            <a:r>
              <a:rPr lang="tr-TR" sz="2000" err="1">
                <a:ea typeface="+mn-lt"/>
                <a:cs typeface="+mn-lt"/>
              </a:rPr>
              <a:t>fields</a:t>
            </a:r>
            <a:r>
              <a:rPr lang="tr-TR" sz="2000" dirty="0">
                <a:ea typeface="+mn-lt"/>
                <a:cs typeface="+mn-lt"/>
              </a:rPr>
              <a:t>, </a:t>
            </a:r>
            <a:r>
              <a:rPr lang="tr-TR" sz="2000" err="1">
                <a:ea typeface="+mn-lt"/>
                <a:cs typeface="+mn-lt"/>
              </a:rPr>
              <a:t>emphasizing</a:t>
            </a:r>
            <a:r>
              <a:rPr lang="tr-TR" sz="2000" dirty="0">
                <a:ea typeface="+mn-lt"/>
                <a:cs typeface="+mn-lt"/>
              </a:rPr>
              <a:t> </a:t>
            </a:r>
            <a:r>
              <a:rPr lang="tr-TR" sz="2000" err="1">
                <a:ea typeface="+mn-lt"/>
                <a:cs typeface="+mn-lt"/>
              </a:rPr>
              <a:t>the</a:t>
            </a:r>
            <a:r>
              <a:rPr lang="tr-TR" sz="2000" dirty="0">
                <a:ea typeface="+mn-lt"/>
                <a:cs typeface="+mn-lt"/>
              </a:rPr>
              <a:t> </a:t>
            </a:r>
            <a:r>
              <a:rPr lang="tr-TR" sz="2000" err="1">
                <a:ea typeface="+mn-lt"/>
                <a:cs typeface="+mn-lt"/>
              </a:rPr>
              <a:t>importance</a:t>
            </a:r>
            <a:r>
              <a:rPr lang="tr-TR" sz="2000" dirty="0">
                <a:ea typeface="+mn-lt"/>
                <a:cs typeface="+mn-lt"/>
              </a:rPr>
              <a:t> of </a:t>
            </a:r>
            <a:r>
              <a:rPr lang="tr-TR" sz="2000" err="1">
                <a:ea typeface="+mn-lt"/>
                <a:cs typeface="+mn-lt"/>
              </a:rPr>
              <a:t>addressing</a:t>
            </a:r>
            <a:r>
              <a:rPr lang="tr-TR" sz="2000" dirty="0">
                <a:ea typeface="+mn-lt"/>
                <a:cs typeface="+mn-lt"/>
              </a:rPr>
              <a:t> </a:t>
            </a:r>
            <a:r>
              <a:rPr lang="tr-TR" sz="2000" err="1">
                <a:ea typeface="+mn-lt"/>
                <a:cs typeface="+mn-lt"/>
              </a:rPr>
              <a:t>and</a:t>
            </a:r>
            <a:r>
              <a:rPr lang="tr-TR" sz="2000" dirty="0">
                <a:ea typeface="+mn-lt"/>
                <a:cs typeface="+mn-lt"/>
              </a:rPr>
              <a:t> </a:t>
            </a:r>
            <a:r>
              <a:rPr lang="tr-TR" sz="2000" err="1">
                <a:ea typeface="+mn-lt"/>
                <a:cs typeface="+mn-lt"/>
              </a:rPr>
              <a:t>optimizing</a:t>
            </a:r>
            <a:r>
              <a:rPr lang="tr-TR" sz="2000" dirty="0">
                <a:ea typeface="+mn-lt"/>
                <a:cs typeface="+mn-lt"/>
              </a:rPr>
              <a:t> </a:t>
            </a:r>
            <a:r>
              <a:rPr lang="tr-TR" sz="2000" err="1">
                <a:ea typeface="+mn-lt"/>
                <a:cs typeface="+mn-lt"/>
              </a:rPr>
              <a:t>the</a:t>
            </a:r>
            <a:r>
              <a:rPr lang="tr-TR" sz="2000" dirty="0">
                <a:ea typeface="+mn-lt"/>
                <a:cs typeface="+mn-lt"/>
              </a:rPr>
              <a:t> </a:t>
            </a:r>
            <a:r>
              <a:rPr lang="tr-TR" sz="2000" err="1">
                <a:ea typeface="+mn-lt"/>
                <a:cs typeface="+mn-lt"/>
              </a:rPr>
              <a:t>most</a:t>
            </a:r>
            <a:r>
              <a:rPr lang="tr-TR" sz="2000" dirty="0">
                <a:ea typeface="+mn-lt"/>
                <a:cs typeface="+mn-lt"/>
              </a:rPr>
              <a:t> </a:t>
            </a:r>
            <a:r>
              <a:rPr lang="tr-TR" sz="2000" err="1">
                <a:ea typeface="+mn-lt"/>
                <a:cs typeface="+mn-lt"/>
              </a:rPr>
              <a:t>limiting</a:t>
            </a:r>
            <a:r>
              <a:rPr lang="tr-TR" sz="2000" dirty="0">
                <a:ea typeface="+mn-lt"/>
                <a:cs typeface="+mn-lt"/>
              </a:rPr>
              <a:t> </a:t>
            </a:r>
            <a:r>
              <a:rPr lang="tr-TR" sz="2000" err="1">
                <a:ea typeface="+mn-lt"/>
                <a:cs typeface="+mn-lt"/>
              </a:rPr>
              <a:t>resource</a:t>
            </a:r>
            <a:r>
              <a:rPr lang="tr-TR" sz="2000" dirty="0">
                <a:ea typeface="+mn-lt"/>
                <a:cs typeface="+mn-lt"/>
              </a:rPr>
              <a:t> </a:t>
            </a:r>
            <a:r>
              <a:rPr lang="tr-TR" sz="2000" err="1">
                <a:ea typeface="+mn-lt"/>
                <a:cs typeface="+mn-lt"/>
              </a:rPr>
              <a:t>to</a:t>
            </a:r>
            <a:r>
              <a:rPr lang="tr-TR" sz="2000" dirty="0">
                <a:ea typeface="+mn-lt"/>
                <a:cs typeface="+mn-lt"/>
              </a:rPr>
              <a:t> </a:t>
            </a:r>
            <a:r>
              <a:rPr lang="tr-TR" sz="2000" err="1">
                <a:ea typeface="+mn-lt"/>
                <a:cs typeface="+mn-lt"/>
              </a:rPr>
              <a:t>achieve</a:t>
            </a:r>
            <a:r>
              <a:rPr lang="tr-TR" sz="2000" dirty="0">
                <a:ea typeface="+mn-lt"/>
                <a:cs typeface="+mn-lt"/>
              </a:rPr>
              <a:t> </a:t>
            </a:r>
            <a:r>
              <a:rPr lang="tr-TR" sz="2000" err="1">
                <a:ea typeface="+mn-lt"/>
                <a:cs typeface="+mn-lt"/>
              </a:rPr>
              <a:t>maximum</a:t>
            </a:r>
            <a:r>
              <a:rPr lang="tr-TR" sz="2000" dirty="0">
                <a:ea typeface="+mn-lt"/>
                <a:cs typeface="+mn-lt"/>
              </a:rPr>
              <a:t> </a:t>
            </a:r>
            <a:r>
              <a:rPr lang="tr-TR" sz="2000" err="1">
                <a:ea typeface="+mn-lt"/>
                <a:cs typeface="+mn-lt"/>
              </a:rPr>
              <a:t>efficiency</a:t>
            </a:r>
            <a:r>
              <a:rPr lang="tr-TR" sz="2000" dirty="0">
                <a:ea typeface="+mn-lt"/>
                <a:cs typeface="+mn-lt"/>
              </a:rPr>
              <a:t>.</a:t>
            </a:r>
            <a:endParaRPr lang="tr-TR" dirty="0"/>
          </a:p>
          <a:p>
            <a:pPr algn="just"/>
            <a:endParaRPr lang="tr-TR" sz="2000" dirty="0"/>
          </a:p>
        </p:txBody>
      </p:sp>
      <p:pic>
        <p:nvPicPr>
          <p:cNvPr id="3" name="Resim 2" descr="portre, insan yüzü, taslak, giyim içeren bir resim&#10;&#10;Açıklama otomatik olarak oluşturuldu">
            <a:extLst>
              <a:ext uri="{FF2B5EF4-FFF2-40B4-BE49-F238E27FC236}">
                <a16:creationId xmlns:a16="http://schemas.microsoft.com/office/drawing/2014/main" id="{69B515DA-62B6-47C6-1581-C6CA6BC3FC14}"/>
              </a:ext>
            </a:extLst>
          </p:cNvPr>
          <p:cNvPicPr>
            <a:picLocks noChangeAspect="1"/>
          </p:cNvPicPr>
          <p:nvPr/>
        </p:nvPicPr>
        <p:blipFill>
          <a:blip r:embed="rId2"/>
          <a:stretch>
            <a:fillRect/>
          </a:stretch>
        </p:blipFill>
        <p:spPr>
          <a:xfrm>
            <a:off x="700686" y="1271631"/>
            <a:ext cx="2743200" cy="3503814"/>
          </a:xfrm>
          <a:prstGeom prst="rect">
            <a:avLst/>
          </a:prstGeom>
        </p:spPr>
      </p:pic>
      <p:sp>
        <p:nvSpPr>
          <p:cNvPr id="4" name="Metin kutusu 3">
            <a:extLst>
              <a:ext uri="{FF2B5EF4-FFF2-40B4-BE49-F238E27FC236}">
                <a16:creationId xmlns:a16="http://schemas.microsoft.com/office/drawing/2014/main" id="{2F8DDAF5-52E0-3B95-32F7-F7941D8978E1}"/>
              </a:ext>
            </a:extLst>
          </p:cNvPr>
          <p:cNvSpPr txBox="1"/>
          <p:nvPr/>
        </p:nvSpPr>
        <p:spPr>
          <a:xfrm>
            <a:off x="-3672" y="345195"/>
            <a:ext cx="1219934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tr-TR" sz="2400" b="1"/>
              <a:t>Liebig's Minimum Law</a:t>
            </a:r>
          </a:p>
        </p:txBody>
      </p:sp>
    </p:spTree>
    <p:extLst>
      <p:ext uri="{BB962C8B-B14F-4D97-AF65-F5344CB8AC3E}">
        <p14:creationId xmlns:p14="http://schemas.microsoft.com/office/powerpoint/2010/main" val="4196333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6409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8DC2295-8413-507B-7E4D-31CB8D226CC7}"/>
              </a:ext>
            </a:extLst>
          </p:cNvPr>
          <p:cNvSpPr txBox="1"/>
          <p:nvPr/>
        </p:nvSpPr>
        <p:spPr>
          <a:xfrm>
            <a:off x="165253" y="1361651"/>
            <a:ext cx="1185826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2000" err="1">
                <a:ea typeface="+mn-lt"/>
                <a:cs typeface="+mn-lt"/>
              </a:rPr>
              <a:t>The</a:t>
            </a:r>
            <a:r>
              <a:rPr lang="tr-TR" sz="2000" dirty="0">
                <a:ea typeface="+mn-lt"/>
                <a:cs typeface="+mn-lt"/>
              </a:rPr>
              <a:t> </a:t>
            </a:r>
            <a:r>
              <a:rPr lang="tr-TR" sz="2000" err="1">
                <a:ea typeface="+mn-lt"/>
                <a:cs typeface="+mn-lt"/>
              </a:rPr>
              <a:t>knapsack</a:t>
            </a:r>
            <a:r>
              <a:rPr lang="tr-TR" sz="2000" dirty="0">
                <a:ea typeface="+mn-lt"/>
                <a:cs typeface="+mn-lt"/>
              </a:rPr>
              <a:t> </a:t>
            </a:r>
            <a:r>
              <a:rPr lang="tr-TR" sz="2000" err="1">
                <a:ea typeface="+mn-lt"/>
                <a:cs typeface="+mn-lt"/>
              </a:rPr>
              <a:t>algorithm</a:t>
            </a:r>
            <a:r>
              <a:rPr lang="tr-TR" sz="2000" dirty="0">
                <a:ea typeface="+mn-lt"/>
                <a:cs typeface="+mn-lt"/>
              </a:rPr>
              <a:t> is a </a:t>
            </a:r>
            <a:r>
              <a:rPr lang="tr-TR" sz="2000" err="1">
                <a:ea typeface="+mn-lt"/>
                <a:cs typeface="+mn-lt"/>
              </a:rPr>
              <a:t>dynamic</a:t>
            </a:r>
            <a:r>
              <a:rPr lang="tr-TR" sz="2000" dirty="0">
                <a:ea typeface="+mn-lt"/>
                <a:cs typeface="+mn-lt"/>
              </a:rPr>
              <a:t> </a:t>
            </a:r>
            <a:r>
              <a:rPr lang="tr-TR" sz="2000" err="1">
                <a:ea typeface="+mn-lt"/>
                <a:cs typeface="+mn-lt"/>
              </a:rPr>
              <a:t>programming</a:t>
            </a:r>
            <a:r>
              <a:rPr lang="tr-TR" sz="2000" dirty="0">
                <a:ea typeface="+mn-lt"/>
                <a:cs typeface="+mn-lt"/>
              </a:rPr>
              <a:t> </a:t>
            </a:r>
            <a:r>
              <a:rPr lang="tr-TR" sz="2000" err="1">
                <a:ea typeface="+mn-lt"/>
                <a:cs typeface="+mn-lt"/>
              </a:rPr>
              <a:t>tool</a:t>
            </a:r>
            <a:r>
              <a:rPr lang="tr-TR" sz="2000" dirty="0">
                <a:ea typeface="+mn-lt"/>
                <a:cs typeface="+mn-lt"/>
              </a:rPr>
              <a:t> </a:t>
            </a:r>
            <a:r>
              <a:rPr lang="tr-TR" sz="2000" err="1">
                <a:ea typeface="+mn-lt"/>
                <a:cs typeface="+mn-lt"/>
              </a:rPr>
              <a:t>used</a:t>
            </a:r>
            <a:r>
              <a:rPr lang="tr-TR" sz="2000" dirty="0">
                <a:ea typeface="+mn-lt"/>
                <a:cs typeface="+mn-lt"/>
              </a:rPr>
              <a:t> </a:t>
            </a:r>
            <a:r>
              <a:rPr lang="tr-TR" sz="2000" err="1">
                <a:ea typeface="+mn-lt"/>
                <a:cs typeface="+mn-lt"/>
              </a:rPr>
              <a:t>for</a:t>
            </a:r>
            <a:r>
              <a:rPr lang="tr-TR" sz="2000" dirty="0">
                <a:ea typeface="+mn-lt"/>
                <a:cs typeface="+mn-lt"/>
              </a:rPr>
              <a:t> </a:t>
            </a:r>
            <a:r>
              <a:rPr lang="tr-TR" sz="2000" err="1">
                <a:ea typeface="+mn-lt"/>
                <a:cs typeface="+mn-lt"/>
              </a:rPr>
              <a:t>optimizing</a:t>
            </a:r>
            <a:r>
              <a:rPr lang="tr-TR" sz="2000" dirty="0">
                <a:ea typeface="+mn-lt"/>
                <a:cs typeface="+mn-lt"/>
              </a:rPr>
              <a:t> </a:t>
            </a:r>
            <a:r>
              <a:rPr lang="tr-TR" sz="2000" err="1">
                <a:ea typeface="+mn-lt"/>
                <a:cs typeface="+mn-lt"/>
              </a:rPr>
              <a:t>resource</a:t>
            </a:r>
            <a:r>
              <a:rPr lang="tr-TR" sz="2000" dirty="0">
                <a:ea typeface="+mn-lt"/>
                <a:cs typeface="+mn-lt"/>
              </a:rPr>
              <a:t> </a:t>
            </a:r>
            <a:r>
              <a:rPr lang="tr-TR" sz="2000" err="1">
                <a:ea typeface="+mn-lt"/>
                <a:cs typeface="+mn-lt"/>
              </a:rPr>
              <a:t>allocation</a:t>
            </a:r>
            <a:r>
              <a:rPr lang="tr-TR" sz="2000" dirty="0">
                <a:ea typeface="+mn-lt"/>
                <a:cs typeface="+mn-lt"/>
              </a:rPr>
              <a:t>, </a:t>
            </a:r>
            <a:r>
              <a:rPr lang="tr-TR" sz="2000" err="1">
                <a:ea typeface="+mn-lt"/>
                <a:cs typeface="+mn-lt"/>
              </a:rPr>
              <a:t>specifically</a:t>
            </a:r>
            <a:r>
              <a:rPr lang="tr-TR" sz="2000" dirty="0">
                <a:ea typeface="+mn-lt"/>
                <a:cs typeface="+mn-lt"/>
              </a:rPr>
              <a:t> </a:t>
            </a:r>
            <a:r>
              <a:rPr lang="tr-TR" sz="2000" err="1">
                <a:ea typeface="+mn-lt"/>
                <a:cs typeface="+mn-lt"/>
              </a:rPr>
              <a:t>when</a:t>
            </a:r>
            <a:r>
              <a:rPr lang="tr-TR" sz="2000" dirty="0">
                <a:ea typeface="+mn-lt"/>
                <a:cs typeface="+mn-lt"/>
              </a:rPr>
              <a:t> </a:t>
            </a:r>
            <a:r>
              <a:rPr lang="tr-TR" sz="2000" err="1">
                <a:ea typeface="+mn-lt"/>
                <a:cs typeface="+mn-lt"/>
              </a:rPr>
              <a:t>items</a:t>
            </a:r>
            <a:r>
              <a:rPr lang="tr-TR" sz="2000" dirty="0">
                <a:ea typeface="+mn-lt"/>
                <a:cs typeface="+mn-lt"/>
              </a:rPr>
              <a:t> </a:t>
            </a:r>
            <a:r>
              <a:rPr lang="tr-TR" sz="2000" err="1">
                <a:ea typeface="+mn-lt"/>
                <a:cs typeface="+mn-lt"/>
              </a:rPr>
              <a:t>have</a:t>
            </a:r>
            <a:r>
              <a:rPr lang="tr-TR" sz="2000" dirty="0">
                <a:ea typeface="+mn-lt"/>
                <a:cs typeface="+mn-lt"/>
              </a:rPr>
              <a:t> </a:t>
            </a:r>
            <a:r>
              <a:rPr lang="tr-TR" sz="2000" err="1">
                <a:ea typeface="+mn-lt"/>
                <a:cs typeface="+mn-lt"/>
              </a:rPr>
              <a:t>values</a:t>
            </a:r>
            <a:r>
              <a:rPr lang="tr-TR" sz="2000" dirty="0">
                <a:ea typeface="+mn-lt"/>
                <a:cs typeface="+mn-lt"/>
              </a:rPr>
              <a:t> </a:t>
            </a:r>
            <a:r>
              <a:rPr lang="tr-TR" sz="2000" err="1">
                <a:ea typeface="+mn-lt"/>
                <a:cs typeface="+mn-lt"/>
              </a:rPr>
              <a:t>and</a:t>
            </a:r>
            <a:r>
              <a:rPr lang="tr-TR" sz="2000" dirty="0">
                <a:ea typeface="+mn-lt"/>
                <a:cs typeface="+mn-lt"/>
              </a:rPr>
              <a:t> </a:t>
            </a:r>
            <a:r>
              <a:rPr lang="tr-TR" sz="2000" err="1">
                <a:ea typeface="+mn-lt"/>
                <a:cs typeface="+mn-lt"/>
              </a:rPr>
              <a:t>weights</a:t>
            </a:r>
            <a:r>
              <a:rPr lang="tr-TR" sz="2000" dirty="0">
                <a:ea typeface="+mn-lt"/>
                <a:cs typeface="+mn-lt"/>
              </a:rPr>
              <a:t>, </a:t>
            </a:r>
            <a:r>
              <a:rPr lang="tr-TR" sz="2000" err="1">
                <a:ea typeface="+mn-lt"/>
                <a:cs typeface="+mn-lt"/>
              </a:rPr>
              <a:t>and</a:t>
            </a:r>
            <a:r>
              <a:rPr lang="tr-TR" sz="2000" dirty="0">
                <a:ea typeface="+mn-lt"/>
                <a:cs typeface="+mn-lt"/>
              </a:rPr>
              <a:t> </a:t>
            </a:r>
            <a:r>
              <a:rPr lang="tr-TR" sz="2000" err="1">
                <a:ea typeface="+mn-lt"/>
                <a:cs typeface="+mn-lt"/>
              </a:rPr>
              <a:t>there's</a:t>
            </a:r>
            <a:r>
              <a:rPr lang="tr-TR" sz="2000" dirty="0">
                <a:ea typeface="+mn-lt"/>
                <a:cs typeface="+mn-lt"/>
              </a:rPr>
              <a:t> a </a:t>
            </a:r>
            <a:r>
              <a:rPr lang="tr-TR" sz="2000" err="1">
                <a:ea typeface="+mn-lt"/>
                <a:cs typeface="+mn-lt"/>
              </a:rPr>
              <a:t>constraint</a:t>
            </a:r>
            <a:r>
              <a:rPr lang="tr-TR" sz="2000" dirty="0">
                <a:ea typeface="+mn-lt"/>
                <a:cs typeface="+mn-lt"/>
              </a:rPr>
              <a:t> on </a:t>
            </a:r>
            <a:r>
              <a:rPr lang="tr-TR" sz="2000" err="1">
                <a:ea typeface="+mn-lt"/>
                <a:cs typeface="+mn-lt"/>
              </a:rPr>
              <a:t>the</a:t>
            </a:r>
            <a:r>
              <a:rPr lang="tr-TR" sz="2000" dirty="0">
                <a:ea typeface="+mn-lt"/>
                <a:cs typeface="+mn-lt"/>
              </a:rPr>
              <a:t> total </a:t>
            </a:r>
            <a:r>
              <a:rPr lang="tr-TR" sz="2000" err="1">
                <a:ea typeface="+mn-lt"/>
                <a:cs typeface="+mn-lt"/>
              </a:rPr>
              <a:t>weight</a:t>
            </a:r>
            <a:r>
              <a:rPr lang="tr-TR" sz="2000" dirty="0">
                <a:ea typeface="+mn-lt"/>
                <a:cs typeface="+mn-lt"/>
              </a:rPr>
              <a:t> </a:t>
            </a:r>
            <a:r>
              <a:rPr lang="tr-TR" sz="2000" err="1">
                <a:ea typeface="+mn-lt"/>
                <a:cs typeface="+mn-lt"/>
              </a:rPr>
              <a:t>that</a:t>
            </a:r>
            <a:r>
              <a:rPr lang="tr-TR" sz="2000" dirty="0">
                <a:ea typeface="+mn-lt"/>
                <a:cs typeface="+mn-lt"/>
              </a:rPr>
              <a:t> can be </a:t>
            </a:r>
            <a:r>
              <a:rPr lang="tr-TR" sz="2000" err="1">
                <a:ea typeface="+mn-lt"/>
                <a:cs typeface="+mn-lt"/>
              </a:rPr>
              <a:t>carried</a:t>
            </a:r>
            <a:r>
              <a:rPr lang="tr-TR" sz="2000" dirty="0">
                <a:ea typeface="+mn-lt"/>
                <a:cs typeface="+mn-lt"/>
              </a:rPr>
              <a:t>. </a:t>
            </a:r>
            <a:r>
              <a:rPr lang="tr-TR" sz="2000" err="1">
                <a:ea typeface="+mn-lt"/>
                <a:cs typeface="+mn-lt"/>
              </a:rPr>
              <a:t>It's</a:t>
            </a:r>
            <a:r>
              <a:rPr lang="tr-TR" sz="2000" dirty="0">
                <a:ea typeface="+mn-lt"/>
                <a:cs typeface="+mn-lt"/>
              </a:rPr>
              <a:t> </a:t>
            </a:r>
            <a:r>
              <a:rPr lang="tr-TR" sz="2000" err="1">
                <a:ea typeface="+mn-lt"/>
                <a:cs typeface="+mn-lt"/>
              </a:rPr>
              <a:t>widely</a:t>
            </a:r>
            <a:r>
              <a:rPr lang="tr-TR" sz="2000" dirty="0">
                <a:ea typeface="+mn-lt"/>
                <a:cs typeface="+mn-lt"/>
              </a:rPr>
              <a:t> </a:t>
            </a:r>
            <a:r>
              <a:rPr lang="tr-TR" sz="2000" err="1">
                <a:ea typeface="+mn-lt"/>
                <a:cs typeface="+mn-lt"/>
              </a:rPr>
              <a:t>applied</a:t>
            </a:r>
            <a:r>
              <a:rPr lang="tr-TR" sz="2000" dirty="0">
                <a:ea typeface="+mn-lt"/>
                <a:cs typeface="+mn-lt"/>
              </a:rPr>
              <a:t> in </a:t>
            </a:r>
            <a:r>
              <a:rPr lang="tr-TR" sz="2000" err="1">
                <a:ea typeface="+mn-lt"/>
                <a:cs typeface="+mn-lt"/>
              </a:rPr>
              <a:t>scenarios</a:t>
            </a:r>
            <a:r>
              <a:rPr lang="tr-TR" sz="2000" dirty="0">
                <a:ea typeface="+mn-lt"/>
                <a:cs typeface="+mn-lt"/>
              </a:rPr>
              <a:t> </a:t>
            </a:r>
            <a:r>
              <a:rPr lang="tr-TR" sz="2000" err="1">
                <a:ea typeface="+mn-lt"/>
                <a:cs typeface="+mn-lt"/>
              </a:rPr>
              <a:t>like</a:t>
            </a:r>
            <a:r>
              <a:rPr lang="tr-TR" sz="2000" dirty="0">
                <a:ea typeface="+mn-lt"/>
                <a:cs typeface="+mn-lt"/>
              </a:rPr>
              <a:t> </a:t>
            </a:r>
            <a:r>
              <a:rPr lang="tr-TR" sz="2000" err="1">
                <a:ea typeface="+mn-lt"/>
                <a:cs typeface="+mn-lt"/>
              </a:rPr>
              <a:t>resource</a:t>
            </a:r>
            <a:r>
              <a:rPr lang="tr-TR" sz="2000" dirty="0">
                <a:ea typeface="+mn-lt"/>
                <a:cs typeface="+mn-lt"/>
              </a:rPr>
              <a:t> </a:t>
            </a:r>
            <a:r>
              <a:rPr lang="tr-TR" sz="2000" err="1">
                <a:ea typeface="+mn-lt"/>
                <a:cs typeface="+mn-lt"/>
              </a:rPr>
              <a:t>management</a:t>
            </a:r>
            <a:r>
              <a:rPr lang="tr-TR" sz="2000" dirty="0">
                <a:ea typeface="+mn-lt"/>
                <a:cs typeface="+mn-lt"/>
              </a:rPr>
              <a:t>.</a:t>
            </a:r>
          </a:p>
        </p:txBody>
      </p:sp>
      <p:pic>
        <p:nvPicPr>
          <p:cNvPr id="3" name="Resim 2" descr="0–1 Knapsack in the bottom-up approach | by Omar Faroque | Algorithm and  DataStructure | Medium">
            <a:extLst>
              <a:ext uri="{FF2B5EF4-FFF2-40B4-BE49-F238E27FC236}">
                <a16:creationId xmlns:a16="http://schemas.microsoft.com/office/drawing/2014/main" id="{32E9E7B6-DF97-CDE0-8C15-A898354D0074}"/>
              </a:ext>
            </a:extLst>
          </p:cNvPr>
          <p:cNvPicPr>
            <a:picLocks noChangeAspect="1"/>
          </p:cNvPicPr>
          <p:nvPr/>
        </p:nvPicPr>
        <p:blipFill>
          <a:blip r:embed="rId2"/>
          <a:stretch>
            <a:fillRect/>
          </a:stretch>
        </p:blipFill>
        <p:spPr>
          <a:xfrm>
            <a:off x="4193894" y="2954051"/>
            <a:ext cx="3813858" cy="3313060"/>
          </a:xfrm>
          <a:prstGeom prst="rect">
            <a:avLst/>
          </a:prstGeom>
        </p:spPr>
      </p:pic>
      <p:sp>
        <p:nvSpPr>
          <p:cNvPr id="4" name="Metin kutusu 3">
            <a:extLst>
              <a:ext uri="{FF2B5EF4-FFF2-40B4-BE49-F238E27FC236}">
                <a16:creationId xmlns:a16="http://schemas.microsoft.com/office/drawing/2014/main" id="{87C828B2-42C5-5EA5-C2D2-D98B123885E0}"/>
              </a:ext>
            </a:extLst>
          </p:cNvPr>
          <p:cNvSpPr txBox="1"/>
          <p:nvPr/>
        </p:nvSpPr>
        <p:spPr>
          <a:xfrm>
            <a:off x="0" y="295409"/>
            <a:ext cx="1219585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tr-TR" sz="2400" b="1" err="1"/>
              <a:t>Knapsack</a:t>
            </a:r>
            <a:r>
              <a:rPr lang="tr-TR" sz="2400" b="1" dirty="0"/>
              <a:t> </a:t>
            </a:r>
            <a:r>
              <a:rPr lang="tr-TR" sz="2400" b="1" err="1"/>
              <a:t>Algorithm</a:t>
            </a:r>
            <a:endParaRPr lang="tr-TR" sz="2400" b="1" dirty="0" err="1"/>
          </a:p>
        </p:txBody>
      </p:sp>
    </p:spTree>
    <p:extLst>
      <p:ext uri="{BB962C8B-B14F-4D97-AF65-F5344CB8AC3E}">
        <p14:creationId xmlns:p14="http://schemas.microsoft.com/office/powerpoint/2010/main" val="1291096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DA74C3C7-2542-7AF7-DD05-0A431A625C2C}"/>
              </a:ext>
            </a:extLst>
          </p:cNvPr>
          <p:cNvSpPr txBox="1"/>
          <p:nvPr/>
        </p:nvSpPr>
        <p:spPr>
          <a:xfrm>
            <a:off x="376409" y="2460434"/>
            <a:ext cx="11446523"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tr-TR" sz="2000" err="1">
                <a:ea typeface="+mn-lt"/>
                <a:cs typeface="+mn-lt"/>
              </a:rPr>
              <a:t>The</a:t>
            </a:r>
            <a:r>
              <a:rPr lang="tr-TR" sz="2000" dirty="0">
                <a:ea typeface="+mn-lt"/>
                <a:cs typeface="+mn-lt"/>
              </a:rPr>
              <a:t> </a:t>
            </a:r>
            <a:r>
              <a:rPr lang="tr-TR" sz="2000" err="1">
                <a:ea typeface="+mn-lt"/>
                <a:cs typeface="+mn-lt"/>
              </a:rPr>
              <a:t>connection</a:t>
            </a:r>
            <a:r>
              <a:rPr lang="tr-TR" sz="2000" dirty="0">
                <a:ea typeface="+mn-lt"/>
                <a:cs typeface="+mn-lt"/>
              </a:rPr>
              <a:t> </a:t>
            </a:r>
            <a:r>
              <a:rPr lang="tr-TR" sz="2000" err="1">
                <a:ea typeface="+mn-lt"/>
                <a:cs typeface="+mn-lt"/>
              </a:rPr>
              <a:t>between</a:t>
            </a:r>
            <a:r>
              <a:rPr lang="tr-TR" sz="2000" dirty="0">
                <a:ea typeface="+mn-lt"/>
                <a:cs typeface="+mn-lt"/>
              </a:rPr>
              <a:t> </a:t>
            </a:r>
            <a:r>
              <a:rPr lang="tr-TR" sz="2000" err="1">
                <a:ea typeface="+mn-lt"/>
                <a:cs typeface="+mn-lt"/>
              </a:rPr>
              <a:t>the</a:t>
            </a:r>
            <a:r>
              <a:rPr lang="tr-TR" sz="2000" dirty="0">
                <a:ea typeface="+mn-lt"/>
                <a:cs typeface="+mn-lt"/>
              </a:rPr>
              <a:t> </a:t>
            </a:r>
            <a:r>
              <a:rPr lang="tr-TR" sz="2000" err="1">
                <a:ea typeface="+mn-lt"/>
                <a:cs typeface="+mn-lt"/>
              </a:rPr>
              <a:t>Knapsack</a:t>
            </a:r>
            <a:r>
              <a:rPr lang="tr-TR" sz="2000" dirty="0">
                <a:ea typeface="+mn-lt"/>
                <a:cs typeface="+mn-lt"/>
              </a:rPr>
              <a:t> </a:t>
            </a:r>
            <a:r>
              <a:rPr lang="tr-TR" sz="2000" err="1">
                <a:ea typeface="+mn-lt"/>
                <a:cs typeface="+mn-lt"/>
              </a:rPr>
              <a:t>Algorithm</a:t>
            </a:r>
            <a:r>
              <a:rPr lang="tr-TR" sz="2000" dirty="0">
                <a:ea typeface="+mn-lt"/>
                <a:cs typeface="+mn-lt"/>
              </a:rPr>
              <a:t> </a:t>
            </a:r>
            <a:r>
              <a:rPr lang="tr-TR" sz="2000" err="1">
                <a:ea typeface="+mn-lt"/>
                <a:cs typeface="+mn-lt"/>
              </a:rPr>
              <a:t>and</a:t>
            </a:r>
            <a:r>
              <a:rPr lang="tr-TR" sz="2000" dirty="0">
                <a:ea typeface="+mn-lt"/>
                <a:cs typeface="+mn-lt"/>
              </a:rPr>
              <a:t> </a:t>
            </a:r>
            <a:r>
              <a:rPr lang="tr-TR" sz="2000" err="1">
                <a:ea typeface="+mn-lt"/>
                <a:cs typeface="+mn-lt"/>
              </a:rPr>
              <a:t>Liebig's</a:t>
            </a:r>
            <a:r>
              <a:rPr lang="tr-TR" sz="2000" dirty="0">
                <a:ea typeface="+mn-lt"/>
                <a:cs typeface="+mn-lt"/>
              </a:rPr>
              <a:t> Minimum </a:t>
            </a:r>
            <a:r>
              <a:rPr lang="tr-TR" sz="2000" err="1">
                <a:ea typeface="+mn-lt"/>
                <a:cs typeface="+mn-lt"/>
              </a:rPr>
              <a:t>Law</a:t>
            </a:r>
            <a:r>
              <a:rPr lang="tr-TR" sz="2000" dirty="0">
                <a:ea typeface="+mn-lt"/>
                <a:cs typeface="+mn-lt"/>
              </a:rPr>
              <a:t> </a:t>
            </a:r>
            <a:r>
              <a:rPr lang="tr-TR" sz="2000" err="1">
                <a:ea typeface="+mn-lt"/>
                <a:cs typeface="+mn-lt"/>
              </a:rPr>
              <a:t>lies</a:t>
            </a:r>
            <a:r>
              <a:rPr lang="tr-TR" sz="2000" dirty="0">
                <a:ea typeface="+mn-lt"/>
                <a:cs typeface="+mn-lt"/>
              </a:rPr>
              <a:t> in </a:t>
            </a:r>
            <a:r>
              <a:rPr lang="tr-TR" sz="2000" err="1">
                <a:ea typeface="+mn-lt"/>
                <a:cs typeface="+mn-lt"/>
              </a:rPr>
              <a:t>their</a:t>
            </a:r>
            <a:r>
              <a:rPr lang="tr-TR" sz="2000" dirty="0">
                <a:ea typeface="+mn-lt"/>
                <a:cs typeface="+mn-lt"/>
              </a:rPr>
              <a:t> </a:t>
            </a:r>
            <a:r>
              <a:rPr lang="tr-TR" sz="2000" err="1">
                <a:ea typeface="+mn-lt"/>
                <a:cs typeface="+mn-lt"/>
              </a:rPr>
              <a:t>shared</a:t>
            </a:r>
            <a:r>
              <a:rPr lang="tr-TR" sz="2000" dirty="0">
                <a:ea typeface="+mn-lt"/>
                <a:cs typeface="+mn-lt"/>
              </a:rPr>
              <a:t> </a:t>
            </a:r>
            <a:r>
              <a:rPr lang="tr-TR" sz="2000" err="1">
                <a:ea typeface="+mn-lt"/>
                <a:cs typeface="+mn-lt"/>
              </a:rPr>
              <a:t>emphasis</a:t>
            </a:r>
            <a:r>
              <a:rPr lang="tr-TR" sz="2000" dirty="0">
                <a:ea typeface="+mn-lt"/>
                <a:cs typeface="+mn-lt"/>
              </a:rPr>
              <a:t> on </a:t>
            </a:r>
            <a:r>
              <a:rPr lang="tr-TR" sz="2000" err="1">
                <a:ea typeface="+mn-lt"/>
                <a:cs typeface="+mn-lt"/>
              </a:rPr>
              <a:t>optimizing</a:t>
            </a:r>
            <a:r>
              <a:rPr lang="tr-TR" sz="2000" dirty="0">
                <a:ea typeface="+mn-lt"/>
                <a:cs typeface="+mn-lt"/>
              </a:rPr>
              <a:t> </a:t>
            </a:r>
            <a:r>
              <a:rPr lang="tr-TR" sz="2000" err="1">
                <a:ea typeface="+mn-lt"/>
                <a:cs typeface="+mn-lt"/>
              </a:rPr>
              <a:t>resource</a:t>
            </a:r>
            <a:r>
              <a:rPr lang="tr-TR" sz="2000" dirty="0">
                <a:ea typeface="+mn-lt"/>
                <a:cs typeface="+mn-lt"/>
              </a:rPr>
              <a:t> </a:t>
            </a:r>
            <a:r>
              <a:rPr lang="tr-TR" sz="2000" err="1">
                <a:ea typeface="+mn-lt"/>
                <a:cs typeface="+mn-lt"/>
              </a:rPr>
              <a:t>utilization</a:t>
            </a:r>
            <a:r>
              <a:rPr lang="tr-TR" sz="2000" dirty="0">
                <a:ea typeface="+mn-lt"/>
                <a:cs typeface="+mn-lt"/>
              </a:rPr>
              <a:t>. </a:t>
            </a:r>
            <a:r>
              <a:rPr lang="tr-TR" sz="2000" err="1">
                <a:ea typeface="+mn-lt"/>
                <a:cs typeface="+mn-lt"/>
              </a:rPr>
              <a:t>The</a:t>
            </a:r>
            <a:r>
              <a:rPr lang="tr-TR" sz="2000" dirty="0">
                <a:ea typeface="+mn-lt"/>
                <a:cs typeface="+mn-lt"/>
              </a:rPr>
              <a:t> </a:t>
            </a:r>
            <a:r>
              <a:rPr lang="tr-TR" sz="2000" err="1">
                <a:ea typeface="+mn-lt"/>
                <a:cs typeface="+mn-lt"/>
              </a:rPr>
              <a:t>Knapsack</a:t>
            </a:r>
            <a:r>
              <a:rPr lang="tr-TR" sz="2000" dirty="0">
                <a:ea typeface="+mn-lt"/>
                <a:cs typeface="+mn-lt"/>
              </a:rPr>
              <a:t> </a:t>
            </a:r>
            <a:r>
              <a:rPr lang="tr-TR" sz="2000" err="1">
                <a:ea typeface="+mn-lt"/>
                <a:cs typeface="+mn-lt"/>
              </a:rPr>
              <a:t>Algorithm</a:t>
            </a:r>
            <a:r>
              <a:rPr lang="tr-TR" sz="2000" dirty="0">
                <a:ea typeface="+mn-lt"/>
                <a:cs typeface="+mn-lt"/>
              </a:rPr>
              <a:t>, a </a:t>
            </a:r>
            <a:r>
              <a:rPr lang="tr-TR" sz="2000" err="1">
                <a:ea typeface="+mn-lt"/>
                <a:cs typeface="+mn-lt"/>
              </a:rPr>
              <a:t>dynamic</a:t>
            </a:r>
            <a:r>
              <a:rPr lang="tr-TR" sz="2000" dirty="0">
                <a:ea typeface="+mn-lt"/>
                <a:cs typeface="+mn-lt"/>
              </a:rPr>
              <a:t> </a:t>
            </a:r>
            <a:r>
              <a:rPr lang="tr-TR" sz="2000" err="1">
                <a:ea typeface="+mn-lt"/>
                <a:cs typeface="+mn-lt"/>
              </a:rPr>
              <a:t>programming</a:t>
            </a:r>
            <a:r>
              <a:rPr lang="tr-TR" sz="2000" dirty="0">
                <a:ea typeface="+mn-lt"/>
                <a:cs typeface="+mn-lt"/>
              </a:rPr>
              <a:t> </a:t>
            </a:r>
            <a:r>
              <a:rPr lang="tr-TR" sz="2000" err="1">
                <a:ea typeface="+mn-lt"/>
                <a:cs typeface="+mn-lt"/>
              </a:rPr>
              <a:t>technique</a:t>
            </a:r>
            <a:r>
              <a:rPr lang="tr-TR" sz="2000" dirty="0">
                <a:ea typeface="+mn-lt"/>
                <a:cs typeface="+mn-lt"/>
              </a:rPr>
              <a:t>, </a:t>
            </a:r>
            <a:r>
              <a:rPr lang="tr-TR" sz="2000" err="1">
                <a:ea typeface="+mn-lt"/>
                <a:cs typeface="+mn-lt"/>
              </a:rPr>
              <a:t>addresses</a:t>
            </a:r>
            <a:r>
              <a:rPr lang="tr-TR" sz="2000" dirty="0">
                <a:ea typeface="+mn-lt"/>
                <a:cs typeface="+mn-lt"/>
              </a:rPr>
              <a:t> </a:t>
            </a:r>
            <a:r>
              <a:rPr lang="tr-TR" sz="2000" err="1">
                <a:ea typeface="+mn-lt"/>
                <a:cs typeface="+mn-lt"/>
              </a:rPr>
              <a:t>computational</a:t>
            </a:r>
            <a:r>
              <a:rPr lang="tr-TR" sz="2000" dirty="0">
                <a:ea typeface="+mn-lt"/>
                <a:cs typeface="+mn-lt"/>
              </a:rPr>
              <a:t> </a:t>
            </a:r>
            <a:r>
              <a:rPr lang="tr-TR" sz="2000" err="1">
                <a:ea typeface="+mn-lt"/>
                <a:cs typeface="+mn-lt"/>
              </a:rPr>
              <a:t>problems</a:t>
            </a:r>
            <a:r>
              <a:rPr lang="tr-TR" sz="2000" dirty="0">
                <a:ea typeface="+mn-lt"/>
                <a:cs typeface="+mn-lt"/>
              </a:rPr>
              <a:t> </a:t>
            </a:r>
            <a:r>
              <a:rPr lang="tr-TR" sz="2000" err="1">
                <a:ea typeface="+mn-lt"/>
                <a:cs typeface="+mn-lt"/>
              </a:rPr>
              <a:t>by</a:t>
            </a:r>
            <a:r>
              <a:rPr lang="tr-TR" sz="2000" dirty="0">
                <a:ea typeface="+mn-lt"/>
                <a:cs typeface="+mn-lt"/>
              </a:rPr>
              <a:t> </a:t>
            </a:r>
            <a:r>
              <a:rPr lang="tr-TR" sz="2000" err="1">
                <a:ea typeface="+mn-lt"/>
                <a:cs typeface="+mn-lt"/>
              </a:rPr>
              <a:t>efficiently</a:t>
            </a:r>
            <a:r>
              <a:rPr lang="tr-TR" sz="2000" dirty="0">
                <a:ea typeface="+mn-lt"/>
                <a:cs typeface="+mn-lt"/>
              </a:rPr>
              <a:t> </a:t>
            </a:r>
            <a:r>
              <a:rPr lang="tr-TR" sz="2000" err="1">
                <a:ea typeface="+mn-lt"/>
                <a:cs typeface="+mn-lt"/>
              </a:rPr>
              <a:t>allocating</a:t>
            </a:r>
            <a:r>
              <a:rPr lang="tr-TR" sz="2000" dirty="0">
                <a:ea typeface="+mn-lt"/>
                <a:cs typeface="+mn-lt"/>
              </a:rPr>
              <a:t> </a:t>
            </a:r>
            <a:r>
              <a:rPr lang="tr-TR" sz="2000" err="1">
                <a:ea typeface="+mn-lt"/>
                <a:cs typeface="+mn-lt"/>
              </a:rPr>
              <a:t>items</a:t>
            </a:r>
            <a:r>
              <a:rPr lang="tr-TR" sz="2000" dirty="0">
                <a:ea typeface="+mn-lt"/>
                <a:cs typeface="+mn-lt"/>
              </a:rPr>
              <a:t> </a:t>
            </a:r>
            <a:r>
              <a:rPr lang="tr-TR" sz="2000" err="1">
                <a:ea typeface="+mn-lt"/>
                <a:cs typeface="+mn-lt"/>
              </a:rPr>
              <a:t>with</a:t>
            </a:r>
            <a:r>
              <a:rPr lang="tr-TR" sz="2000" dirty="0">
                <a:ea typeface="+mn-lt"/>
                <a:cs typeface="+mn-lt"/>
              </a:rPr>
              <a:t> </a:t>
            </a:r>
            <a:r>
              <a:rPr lang="tr-TR" sz="2000" err="1">
                <a:ea typeface="+mn-lt"/>
                <a:cs typeface="+mn-lt"/>
              </a:rPr>
              <a:t>weights</a:t>
            </a:r>
            <a:r>
              <a:rPr lang="tr-TR" sz="2000" dirty="0">
                <a:ea typeface="+mn-lt"/>
                <a:cs typeface="+mn-lt"/>
              </a:rPr>
              <a:t> </a:t>
            </a:r>
            <a:r>
              <a:rPr lang="tr-TR" sz="2000" err="1">
                <a:ea typeface="+mn-lt"/>
                <a:cs typeface="+mn-lt"/>
              </a:rPr>
              <a:t>and</a:t>
            </a:r>
            <a:r>
              <a:rPr lang="tr-TR" sz="2000" dirty="0">
                <a:ea typeface="+mn-lt"/>
                <a:cs typeface="+mn-lt"/>
              </a:rPr>
              <a:t> </a:t>
            </a:r>
            <a:r>
              <a:rPr lang="tr-TR" sz="2000" err="1">
                <a:ea typeface="+mn-lt"/>
                <a:cs typeface="+mn-lt"/>
              </a:rPr>
              <a:t>values</a:t>
            </a:r>
            <a:r>
              <a:rPr lang="tr-TR" sz="2000" dirty="0">
                <a:ea typeface="+mn-lt"/>
                <a:cs typeface="+mn-lt"/>
              </a:rPr>
              <a:t> </a:t>
            </a:r>
            <a:r>
              <a:rPr lang="tr-TR" sz="2000" err="1">
                <a:ea typeface="+mn-lt"/>
                <a:cs typeface="+mn-lt"/>
              </a:rPr>
              <a:t>within</a:t>
            </a:r>
            <a:r>
              <a:rPr lang="tr-TR" sz="2000" dirty="0">
                <a:ea typeface="+mn-lt"/>
                <a:cs typeface="+mn-lt"/>
              </a:rPr>
              <a:t> </a:t>
            </a:r>
            <a:r>
              <a:rPr lang="tr-TR" sz="2000" err="1">
                <a:ea typeface="+mn-lt"/>
                <a:cs typeface="+mn-lt"/>
              </a:rPr>
              <a:t>specified</a:t>
            </a:r>
            <a:r>
              <a:rPr lang="tr-TR" sz="2000" dirty="0">
                <a:ea typeface="+mn-lt"/>
                <a:cs typeface="+mn-lt"/>
              </a:rPr>
              <a:t> </a:t>
            </a:r>
            <a:r>
              <a:rPr lang="tr-TR" sz="2000" err="1">
                <a:ea typeface="+mn-lt"/>
                <a:cs typeface="+mn-lt"/>
              </a:rPr>
              <a:t>constraints</a:t>
            </a:r>
            <a:r>
              <a:rPr lang="tr-TR" sz="2000" dirty="0">
                <a:ea typeface="+mn-lt"/>
                <a:cs typeface="+mn-lt"/>
              </a:rPr>
              <a:t>. </a:t>
            </a:r>
            <a:r>
              <a:rPr lang="tr-TR" sz="2000" err="1">
                <a:ea typeface="+mn-lt"/>
                <a:cs typeface="+mn-lt"/>
              </a:rPr>
              <a:t>In</a:t>
            </a:r>
            <a:r>
              <a:rPr lang="tr-TR" sz="2000" dirty="0">
                <a:ea typeface="+mn-lt"/>
                <a:cs typeface="+mn-lt"/>
              </a:rPr>
              <a:t> </a:t>
            </a:r>
            <a:r>
              <a:rPr lang="tr-TR" sz="2000" err="1">
                <a:ea typeface="+mn-lt"/>
                <a:cs typeface="+mn-lt"/>
              </a:rPr>
              <a:t>parallel</a:t>
            </a:r>
            <a:r>
              <a:rPr lang="tr-TR" sz="2000" dirty="0">
                <a:ea typeface="+mn-lt"/>
                <a:cs typeface="+mn-lt"/>
              </a:rPr>
              <a:t>, </a:t>
            </a:r>
            <a:r>
              <a:rPr lang="tr-TR" sz="2000" err="1">
                <a:ea typeface="+mn-lt"/>
                <a:cs typeface="+mn-lt"/>
              </a:rPr>
              <a:t>Liebig's</a:t>
            </a:r>
            <a:r>
              <a:rPr lang="tr-TR" sz="2000" dirty="0">
                <a:ea typeface="+mn-lt"/>
                <a:cs typeface="+mn-lt"/>
              </a:rPr>
              <a:t> Minimum </a:t>
            </a:r>
            <a:r>
              <a:rPr lang="tr-TR" sz="2000" err="1">
                <a:ea typeface="+mn-lt"/>
                <a:cs typeface="+mn-lt"/>
              </a:rPr>
              <a:t>Law</a:t>
            </a:r>
            <a:r>
              <a:rPr lang="tr-TR" sz="2000" dirty="0">
                <a:ea typeface="+mn-lt"/>
                <a:cs typeface="+mn-lt"/>
              </a:rPr>
              <a:t> </a:t>
            </a:r>
            <a:r>
              <a:rPr lang="tr-TR" sz="2000" err="1">
                <a:ea typeface="+mn-lt"/>
                <a:cs typeface="+mn-lt"/>
              </a:rPr>
              <a:t>asserts</a:t>
            </a:r>
            <a:r>
              <a:rPr lang="tr-TR" sz="2000" dirty="0">
                <a:ea typeface="+mn-lt"/>
                <a:cs typeface="+mn-lt"/>
              </a:rPr>
              <a:t> </a:t>
            </a:r>
            <a:r>
              <a:rPr lang="tr-TR" sz="2000" err="1">
                <a:ea typeface="+mn-lt"/>
                <a:cs typeface="+mn-lt"/>
              </a:rPr>
              <a:t>that</a:t>
            </a:r>
            <a:r>
              <a:rPr lang="tr-TR" sz="2000" dirty="0">
                <a:ea typeface="+mn-lt"/>
                <a:cs typeface="+mn-lt"/>
              </a:rPr>
              <a:t> </a:t>
            </a:r>
            <a:r>
              <a:rPr lang="tr-TR" sz="2000" err="1">
                <a:ea typeface="+mn-lt"/>
                <a:cs typeface="+mn-lt"/>
              </a:rPr>
              <a:t>the</a:t>
            </a:r>
            <a:r>
              <a:rPr lang="tr-TR" sz="2000" dirty="0">
                <a:ea typeface="+mn-lt"/>
                <a:cs typeface="+mn-lt"/>
              </a:rPr>
              <a:t> </a:t>
            </a:r>
            <a:r>
              <a:rPr lang="tr-TR" sz="2000" err="1">
                <a:ea typeface="+mn-lt"/>
                <a:cs typeface="+mn-lt"/>
              </a:rPr>
              <a:t>growth</a:t>
            </a:r>
            <a:r>
              <a:rPr lang="tr-TR" sz="2000" dirty="0">
                <a:ea typeface="+mn-lt"/>
                <a:cs typeface="+mn-lt"/>
              </a:rPr>
              <a:t> </a:t>
            </a:r>
            <a:r>
              <a:rPr lang="tr-TR" sz="2000" err="1">
                <a:ea typeface="+mn-lt"/>
                <a:cs typeface="+mn-lt"/>
              </a:rPr>
              <a:t>or</a:t>
            </a:r>
            <a:r>
              <a:rPr lang="tr-TR" sz="2000" dirty="0">
                <a:ea typeface="+mn-lt"/>
                <a:cs typeface="+mn-lt"/>
              </a:rPr>
              <a:t> </a:t>
            </a:r>
            <a:r>
              <a:rPr lang="tr-TR" sz="2000" err="1">
                <a:ea typeface="+mn-lt"/>
                <a:cs typeface="+mn-lt"/>
              </a:rPr>
              <a:t>output</a:t>
            </a:r>
            <a:r>
              <a:rPr lang="tr-TR" sz="2000" dirty="0">
                <a:ea typeface="+mn-lt"/>
                <a:cs typeface="+mn-lt"/>
              </a:rPr>
              <a:t> of a </a:t>
            </a:r>
            <a:r>
              <a:rPr lang="tr-TR" sz="2000" err="1">
                <a:ea typeface="+mn-lt"/>
                <a:cs typeface="+mn-lt"/>
              </a:rPr>
              <a:t>system</a:t>
            </a:r>
            <a:r>
              <a:rPr lang="tr-TR" sz="2000" dirty="0">
                <a:ea typeface="+mn-lt"/>
                <a:cs typeface="+mn-lt"/>
              </a:rPr>
              <a:t> is </a:t>
            </a:r>
            <a:r>
              <a:rPr lang="tr-TR" sz="2000" err="1">
                <a:ea typeface="+mn-lt"/>
                <a:cs typeface="+mn-lt"/>
              </a:rPr>
              <a:t>constrained</a:t>
            </a:r>
            <a:r>
              <a:rPr lang="tr-TR" sz="2000" dirty="0">
                <a:ea typeface="+mn-lt"/>
                <a:cs typeface="+mn-lt"/>
              </a:rPr>
              <a:t> </a:t>
            </a:r>
            <a:r>
              <a:rPr lang="tr-TR" sz="2000" err="1">
                <a:ea typeface="+mn-lt"/>
                <a:cs typeface="+mn-lt"/>
              </a:rPr>
              <a:t>by</a:t>
            </a:r>
            <a:r>
              <a:rPr lang="tr-TR" sz="2000" dirty="0">
                <a:ea typeface="+mn-lt"/>
                <a:cs typeface="+mn-lt"/>
              </a:rPr>
              <a:t> </a:t>
            </a:r>
            <a:r>
              <a:rPr lang="tr-TR" sz="2000" err="1">
                <a:ea typeface="+mn-lt"/>
                <a:cs typeface="+mn-lt"/>
              </a:rPr>
              <a:t>its</a:t>
            </a:r>
            <a:r>
              <a:rPr lang="tr-TR" sz="2000" dirty="0">
                <a:ea typeface="+mn-lt"/>
                <a:cs typeface="+mn-lt"/>
              </a:rPr>
              <a:t> </a:t>
            </a:r>
            <a:r>
              <a:rPr lang="tr-TR" sz="2000" err="1">
                <a:ea typeface="+mn-lt"/>
                <a:cs typeface="+mn-lt"/>
              </a:rPr>
              <a:t>scarcest</a:t>
            </a:r>
            <a:r>
              <a:rPr lang="tr-TR" sz="2000" dirty="0">
                <a:ea typeface="+mn-lt"/>
                <a:cs typeface="+mn-lt"/>
              </a:rPr>
              <a:t> </a:t>
            </a:r>
            <a:r>
              <a:rPr lang="tr-TR" sz="2000" err="1">
                <a:ea typeface="+mn-lt"/>
                <a:cs typeface="+mn-lt"/>
              </a:rPr>
              <a:t>resource</a:t>
            </a:r>
            <a:r>
              <a:rPr lang="tr-TR" sz="2000" dirty="0">
                <a:ea typeface="+mn-lt"/>
                <a:cs typeface="+mn-lt"/>
              </a:rPr>
              <a:t>, </a:t>
            </a:r>
            <a:r>
              <a:rPr lang="tr-TR" sz="2000" err="1">
                <a:ea typeface="+mn-lt"/>
                <a:cs typeface="+mn-lt"/>
              </a:rPr>
              <a:t>urging</a:t>
            </a:r>
            <a:r>
              <a:rPr lang="tr-TR" sz="2000" dirty="0">
                <a:ea typeface="+mn-lt"/>
                <a:cs typeface="+mn-lt"/>
              </a:rPr>
              <a:t> a </a:t>
            </a:r>
            <a:r>
              <a:rPr lang="tr-TR" sz="2000" err="1">
                <a:ea typeface="+mn-lt"/>
                <a:cs typeface="+mn-lt"/>
              </a:rPr>
              <a:t>focus</a:t>
            </a:r>
            <a:r>
              <a:rPr lang="tr-TR" sz="2000" dirty="0">
                <a:ea typeface="+mn-lt"/>
                <a:cs typeface="+mn-lt"/>
              </a:rPr>
              <a:t> on </a:t>
            </a:r>
            <a:r>
              <a:rPr lang="tr-TR" sz="2000" err="1">
                <a:ea typeface="+mn-lt"/>
                <a:cs typeface="+mn-lt"/>
              </a:rPr>
              <a:t>optimizing</a:t>
            </a:r>
            <a:r>
              <a:rPr lang="tr-TR" sz="2000" dirty="0">
                <a:ea typeface="+mn-lt"/>
                <a:cs typeface="+mn-lt"/>
              </a:rPr>
              <a:t> </a:t>
            </a:r>
            <a:r>
              <a:rPr lang="tr-TR" sz="2000" err="1">
                <a:ea typeface="+mn-lt"/>
                <a:cs typeface="+mn-lt"/>
              </a:rPr>
              <a:t>limiting</a:t>
            </a:r>
            <a:r>
              <a:rPr lang="tr-TR" sz="2000" dirty="0">
                <a:ea typeface="+mn-lt"/>
                <a:cs typeface="+mn-lt"/>
              </a:rPr>
              <a:t> </a:t>
            </a:r>
            <a:r>
              <a:rPr lang="tr-TR" sz="2000" err="1">
                <a:ea typeface="+mn-lt"/>
                <a:cs typeface="+mn-lt"/>
              </a:rPr>
              <a:t>factors</a:t>
            </a:r>
            <a:r>
              <a:rPr lang="tr-TR" sz="2000" dirty="0">
                <a:ea typeface="+mn-lt"/>
                <a:cs typeface="+mn-lt"/>
              </a:rPr>
              <a:t> </a:t>
            </a:r>
            <a:r>
              <a:rPr lang="tr-TR" sz="2000" err="1">
                <a:ea typeface="+mn-lt"/>
                <a:cs typeface="+mn-lt"/>
              </a:rPr>
              <a:t>for</a:t>
            </a:r>
            <a:r>
              <a:rPr lang="tr-TR" sz="2000" dirty="0">
                <a:ea typeface="+mn-lt"/>
                <a:cs typeface="+mn-lt"/>
              </a:rPr>
              <a:t> optimal </a:t>
            </a:r>
            <a:r>
              <a:rPr lang="tr-TR" sz="2000" err="1">
                <a:ea typeface="+mn-lt"/>
                <a:cs typeface="+mn-lt"/>
              </a:rPr>
              <a:t>overall</a:t>
            </a:r>
            <a:r>
              <a:rPr lang="tr-TR" sz="2000" dirty="0">
                <a:ea typeface="+mn-lt"/>
                <a:cs typeface="+mn-lt"/>
              </a:rPr>
              <a:t> </a:t>
            </a:r>
            <a:r>
              <a:rPr lang="tr-TR" sz="2000" err="1">
                <a:ea typeface="+mn-lt"/>
                <a:cs typeface="+mn-lt"/>
              </a:rPr>
              <a:t>performance</a:t>
            </a:r>
            <a:r>
              <a:rPr lang="tr-TR" sz="2000" dirty="0">
                <a:ea typeface="+mn-lt"/>
                <a:cs typeface="+mn-lt"/>
              </a:rPr>
              <a:t>.</a:t>
            </a:r>
            <a:endParaRPr lang="tr-TR"/>
          </a:p>
        </p:txBody>
      </p:sp>
      <p:sp>
        <p:nvSpPr>
          <p:cNvPr id="3" name="Metin kutusu 2">
            <a:extLst>
              <a:ext uri="{FF2B5EF4-FFF2-40B4-BE49-F238E27FC236}">
                <a16:creationId xmlns:a16="http://schemas.microsoft.com/office/drawing/2014/main" id="{6EDFEFBB-4859-FEF1-A7D8-4B5A48A96325}"/>
              </a:ext>
            </a:extLst>
          </p:cNvPr>
          <p:cNvSpPr txBox="1"/>
          <p:nvPr/>
        </p:nvSpPr>
        <p:spPr>
          <a:xfrm>
            <a:off x="0" y="1982"/>
            <a:ext cx="12190162" cy="100854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300000"/>
              </a:lnSpc>
            </a:pPr>
            <a:r>
              <a:rPr lang="tr-TR" sz="2400" b="1" dirty="0"/>
              <a:t>Connection </a:t>
            </a:r>
            <a:r>
              <a:rPr lang="tr-TR" sz="2400" b="1" dirty="0" err="1"/>
              <a:t>Between</a:t>
            </a:r>
            <a:r>
              <a:rPr lang="tr-TR" sz="2400" b="1" dirty="0"/>
              <a:t> </a:t>
            </a:r>
            <a:r>
              <a:rPr lang="tr-TR" sz="2400" b="1" dirty="0" err="1"/>
              <a:t>Knapsack</a:t>
            </a:r>
            <a:r>
              <a:rPr lang="tr-TR" sz="2400" b="1" dirty="0"/>
              <a:t> </a:t>
            </a:r>
            <a:r>
              <a:rPr lang="tr-TR" sz="2400" b="1" dirty="0" err="1"/>
              <a:t>and</a:t>
            </a:r>
            <a:r>
              <a:rPr lang="tr-TR" sz="2400" b="1" dirty="0"/>
              <a:t> </a:t>
            </a:r>
            <a:r>
              <a:rPr lang="tr-TR" sz="2400" b="1" dirty="0" err="1"/>
              <a:t>Liebig</a:t>
            </a:r>
            <a:endParaRPr lang="tr-TR" sz="2400" b="1" dirty="0"/>
          </a:p>
        </p:txBody>
      </p:sp>
    </p:spTree>
    <p:extLst>
      <p:ext uri="{BB962C8B-B14F-4D97-AF65-F5344CB8AC3E}">
        <p14:creationId xmlns:p14="http://schemas.microsoft.com/office/powerpoint/2010/main" val="4132150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34027CCB-01D5-F082-C2A8-F99797263B95}"/>
              </a:ext>
            </a:extLst>
          </p:cNvPr>
          <p:cNvSpPr txBox="1"/>
          <p:nvPr/>
        </p:nvSpPr>
        <p:spPr>
          <a:xfrm>
            <a:off x="0" y="1487276"/>
            <a:ext cx="12190162"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tr-TR" sz="4400" b="1" dirty="0"/>
              <a:t>SHADERS</a:t>
            </a:r>
          </a:p>
        </p:txBody>
      </p:sp>
      <p:sp>
        <p:nvSpPr>
          <p:cNvPr id="3" name="Metin kutusu 2">
            <a:extLst>
              <a:ext uri="{FF2B5EF4-FFF2-40B4-BE49-F238E27FC236}">
                <a16:creationId xmlns:a16="http://schemas.microsoft.com/office/drawing/2014/main" id="{66AB8A49-8C6E-1425-6EE2-3F89A72886FA}"/>
              </a:ext>
            </a:extLst>
          </p:cNvPr>
          <p:cNvSpPr txBox="1"/>
          <p:nvPr/>
        </p:nvSpPr>
        <p:spPr>
          <a:xfrm>
            <a:off x="826265" y="3084722"/>
            <a:ext cx="535052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tr-TR" sz="3000" dirty="0" err="1"/>
              <a:t>Phong</a:t>
            </a:r>
            <a:r>
              <a:rPr lang="tr-TR" sz="3000" dirty="0"/>
              <a:t> </a:t>
            </a:r>
            <a:r>
              <a:rPr lang="tr-TR" sz="3000" dirty="0" err="1"/>
              <a:t>Shading</a:t>
            </a:r>
            <a:endParaRPr lang="tr-TR"/>
          </a:p>
          <a:p>
            <a:pPr marL="457200" indent="-457200">
              <a:buFont typeface="Arial" panose="020B0604020202020204" pitchFamily="34" charset="0"/>
              <a:buChar char="•"/>
            </a:pPr>
            <a:endParaRPr lang="tr-TR" sz="3000" dirty="0"/>
          </a:p>
          <a:p>
            <a:pPr marL="457200" indent="-457200">
              <a:buFont typeface="Arial" panose="020B0604020202020204" pitchFamily="34" charset="0"/>
              <a:buChar char="•"/>
            </a:pPr>
            <a:r>
              <a:rPr lang="tr-TR" sz="3000" dirty="0" err="1"/>
              <a:t>Toon</a:t>
            </a:r>
            <a:r>
              <a:rPr lang="tr-TR" sz="3000" dirty="0"/>
              <a:t> </a:t>
            </a:r>
            <a:r>
              <a:rPr lang="tr-TR" sz="3000" dirty="0" err="1"/>
              <a:t>Shading</a:t>
            </a:r>
          </a:p>
        </p:txBody>
      </p:sp>
    </p:spTree>
    <p:extLst>
      <p:ext uri="{BB962C8B-B14F-4D97-AF65-F5344CB8AC3E}">
        <p14:creationId xmlns:p14="http://schemas.microsoft.com/office/powerpoint/2010/main" val="119401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descr="metin, ekran görüntüsü, yazı tipi içeren bir resim&#10;&#10;Açıklama otomatik olarak oluşturuldu">
            <a:extLst>
              <a:ext uri="{FF2B5EF4-FFF2-40B4-BE49-F238E27FC236}">
                <a16:creationId xmlns:a16="http://schemas.microsoft.com/office/drawing/2014/main" id="{87F402F8-A42B-C0B0-813A-E0B3608FA225}"/>
              </a:ext>
            </a:extLst>
          </p:cNvPr>
          <p:cNvPicPr>
            <a:picLocks noChangeAspect="1"/>
          </p:cNvPicPr>
          <p:nvPr/>
        </p:nvPicPr>
        <p:blipFill>
          <a:blip r:embed="rId2"/>
          <a:stretch>
            <a:fillRect/>
          </a:stretch>
        </p:blipFill>
        <p:spPr>
          <a:xfrm>
            <a:off x="1473844" y="1069973"/>
            <a:ext cx="9244311" cy="4718052"/>
          </a:xfrm>
          <a:prstGeom prst="rect">
            <a:avLst/>
          </a:prstGeom>
        </p:spPr>
      </p:pic>
    </p:spTree>
    <p:extLst>
      <p:ext uri="{BB962C8B-B14F-4D97-AF65-F5344CB8AC3E}">
        <p14:creationId xmlns:p14="http://schemas.microsoft.com/office/powerpoint/2010/main" val="157341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descr="metin, ekran görüntüsü, yazı tipi içeren bir resim&#10;&#10;Açıklama otomatik olarak oluşturuldu">
            <a:extLst>
              <a:ext uri="{FF2B5EF4-FFF2-40B4-BE49-F238E27FC236}">
                <a16:creationId xmlns:a16="http://schemas.microsoft.com/office/drawing/2014/main" id="{936BD753-1FF2-A338-7345-4DA2CCBF57F0}"/>
              </a:ext>
            </a:extLst>
          </p:cNvPr>
          <p:cNvPicPr>
            <a:picLocks noChangeAspect="1"/>
          </p:cNvPicPr>
          <p:nvPr/>
        </p:nvPicPr>
        <p:blipFill>
          <a:blip r:embed="rId2"/>
          <a:stretch>
            <a:fillRect/>
          </a:stretch>
        </p:blipFill>
        <p:spPr>
          <a:xfrm>
            <a:off x="2284071" y="140882"/>
            <a:ext cx="7623857" cy="6585878"/>
          </a:xfrm>
          <a:prstGeom prst="rect">
            <a:avLst/>
          </a:prstGeom>
        </p:spPr>
      </p:pic>
    </p:spTree>
    <p:extLst>
      <p:ext uri="{BB962C8B-B14F-4D97-AF65-F5344CB8AC3E}">
        <p14:creationId xmlns:p14="http://schemas.microsoft.com/office/powerpoint/2010/main" val="166739089"/>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37</TotalTime>
  <Words>0</Words>
  <Application>Microsoft Office PowerPoint</Application>
  <PresentationFormat>Geniş ekran</PresentationFormat>
  <Paragraphs>0</Paragraphs>
  <Slides>18</Slides>
  <Notes>0</Notes>
  <HiddenSlides>0</HiddenSlides>
  <MMClips>0</MMClips>
  <ScaleCrop>false</ScaleCrop>
  <HeadingPairs>
    <vt:vector size="4" baseType="variant">
      <vt:variant>
        <vt:lpstr>Tema</vt:lpstr>
      </vt:variant>
      <vt:variant>
        <vt:i4>1</vt:i4>
      </vt:variant>
      <vt:variant>
        <vt:lpstr>Slayt Başlıkları</vt:lpstr>
      </vt:variant>
      <vt:variant>
        <vt:i4>18</vt:i4>
      </vt:variant>
    </vt:vector>
  </HeadingPairs>
  <TitlesOfParts>
    <vt:vector size="19" baseType="lpstr">
      <vt:lpstr>Office Teması</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YUSUF KARATAS</dc:creator>
  <cp:lastModifiedBy>YUSUF KARATAS</cp:lastModifiedBy>
  <cp:revision>242</cp:revision>
  <dcterms:created xsi:type="dcterms:W3CDTF">2024-01-16T23:20:34Z</dcterms:created>
  <dcterms:modified xsi:type="dcterms:W3CDTF">2024-01-17T02:02:27Z</dcterms:modified>
</cp:coreProperties>
</file>